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3E72E-E8F6-46FF-83E8-9B654BEDF60C}" type="datetimeFigureOut">
              <a:rPr lang="ru-RU" smtClean="0"/>
              <a:t>25.11.2019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6D929-B925-49C9-900B-53F7B945E4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6608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3E72E-E8F6-46FF-83E8-9B654BEDF60C}" type="datetimeFigureOut">
              <a:rPr lang="ru-RU" smtClean="0"/>
              <a:t>25.11.2019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6D929-B925-49C9-900B-53F7B945E4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2741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3E72E-E8F6-46FF-83E8-9B654BEDF60C}" type="datetimeFigureOut">
              <a:rPr lang="ru-RU" smtClean="0"/>
              <a:t>25.11.2019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6D929-B925-49C9-900B-53F7B945E4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633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3E72E-E8F6-46FF-83E8-9B654BEDF60C}" type="datetimeFigureOut">
              <a:rPr lang="ru-RU" smtClean="0"/>
              <a:t>25.11.2019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6D929-B925-49C9-900B-53F7B945E4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5787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3E72E-E8F6-46FF-83E8-9B654BEDF60C}" type="datetimeFigureOut">
              <a:rPr lang="ru-RU" smtClean="0"/>
              <a:t>25.11.2019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6D929-B925-49C9-900B-53F7B945E4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3208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3E72E-E8F6-46FF-83E8-9B654BEDF60C}" type="datetimeFigureOut">
              <a:rPr lang="ru-RU" smtClean="0"/>
              <a:t>25.11.2019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6D929-B925-49C9-900B-53F7B945E4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8635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3E72E-E8F6-46FF-83E8-9B654BEDF60C}" type="datetimeFigureOut">
              <a:rPr lang="ru-RU" smtClean="0"/>
              <a:t>25.11.2019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6D929-B925-49C9-900B-53F7B945E4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3643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3E72E-E8F6-46FF-83E8-9B654BEDF60C}" type="datetimeFigureOut">
              <a:rPr lang="ru-RU" smtClean="0"/>
              <a:t>25.11.2019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6D929-B925-49C9-900B-53F7B945E4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5865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3E72E-E8F6-46FF-83E8-9B654BEDF60C}" type="datetimeFigureOut">
              <a:rPr lang="ru-RU" smtClean="0"/>
              <a:t>25.11.2019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6D929-B925-49C9-900B-53F7B945E4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7901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3E72E-E8F6-46FF-83E8-9B654BEDF60C}" type="datetimeFigureOut">
              <a:rPr lang="ru-RU" smtClean="0"/>
              <a:t>25.11.2019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6D929-B925-49C9-900B-53F7B945E4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209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3E72E-E8F6-46FF-83E8-9B654BEDF60C}" type="datetimeFigureOut">
              <a:rPr lang="ru-RU" smtClean="0"/>
              <a:t>25.11.2019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6D929-B925-49C9-900B-53F7B945E4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347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63E72E-E8F6-46FF-83E8-9B654BEDF60C}" type="datetimeFigureOut">
              <a:rPr lang="ru-RU" smtClean="0"/>
              <a:t>25.11.2019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6D929-B925-49C9-900B-53F7B945E4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7035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F26E7D-E7FB-49AA-9329-9630477F85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8285" y="1190171"/>
            <a:ext cx="10595429" cy="4064000"/>
          </a:xfrm>
        </p:spPr>
        <p:txBody>
          <a:bodyPr>
            <a:noAutofit/>
          </a:bodyPr>
          <a:lstStyle/>
          <a:p>
            <a:r>
              <a:rPr lang="ru-RU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Основной образовательной программы дошкольного образования филиала МАОУ «Прииртышская СОШ» – детский сад «Колосок» с. В-Аремзяны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FAEEF1C-44FF-4AB6-A902-D016E8BBDC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1190171"/>
            <a:ext cx="9144000" cy="1655762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Краткая презентация</a:t>
            </a:r>
          </a:p>
        </p:txBody>
      </p:sp>
    </p:spTree>
    <p:extLst>
      <p:ext uri="{BB962C8B-B14F-4D97-AF65-F5344CB8AC3E}">
        <p14:creationId xmlns:p14="http://schemas.microsoft.com/office/powerpoint/2010/main" val="203616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FAEEF1C-44FF-4AB6-A902-D016E8BBDC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3218" y="1190170"/>
            <a:ext cx="11408899" cy="4915207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Основная общеобразовательная программа разработана на основе «Основной общеобразовательной программы дошкольного образования» и с учётом комплексной программы «От рождения до школы» под редакцией Н.Е. </a:t>
            </a:r>
            <a:r>
              <a:rPr lang="ru-RU" sz="36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Вераксы</a:t>
            </a:r>
            <a:r>
              <a:rPr lang="ru-RU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М.А. Васильевой, Т.С. Комаровой.</a:t>
            </a:r>
          </a:p>
        </p:txBody>
      </p:sp>
    </p:spTree>
    <p:extLst>
      <p:ext uri="{BB962C8B-B14F-4D97-AF65-F5344CB8AC3E}">
        <p14:creationId xmlns:p14="http://schemas.microsoft.com/office/powerpoint/2010/main" val="170983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FAEEF1C-44FF-4AB6-A902-D016E8BBDC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1550" y="971396"/>
            <a:ext cx="11408899" cy="4915207"/>
          </a:xfrm>
        </p:spPr>
        <p:txBody>
          <a:bodyPr>
            <a:normAutofit fontScale="92500"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разработке Программы учитывались принципы и подходы её формирования, определённые ведущими целями общеобразовательной системы: создание благоприятных условий для полноценного проживания ребенком дошкольного детства, формирование основ базовой культуры личности, всестороннее развитие психических и физических качеств в соответствии с возрастными и индивидуальными особенностями, подготовка ребенка к жизни в современном обществе.</a:t>
            </a:r>
          </a:p>
        </p:txBody>
      </p:sp>
    </p:spTree>
    <p:extLst>
      <p:ext uri="{BB962C8B-B14F-4D97-AF65-F5344CB8AC3E}">
        <p14:creationId xmlns:p14="http://schemas.microsoft.com/office/powerpoint/2010/main" val="3380180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FAEEF1C-44FF-4AB6-A902-D016E8BBDC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1550" y="971396"/>
            <a:ext cx="11408899" cy="4915207"/>
          </a:xfrm>
        </p:spPr>
        <p:txBody>
          <a:bodyPr>
            <a:normAutofit fontScale="92500"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Цель программы: </a:t>
            </a:r>
            <a:r>
              <a:rPr lang="ru-RU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создание благоприятных условий для полноценного проживания ребенком дошкольного детства, формирование основ базовой культуры личности, всестороннее развитие психических и физических качеств в соответствии с возрастными и индивидуальными особенностями, подготовка к жизни в современном обществе, к обучению в школе, обеспечение безопасности жизнедеятельности дошкольника, коррекции речевого развития ребенка.</a:t>
            </a:r>
          </a:p>
        </p:txBody>
      </p:sp>
    </p:spTree>
    <p:extLst>
      <p:ext uri="{BB962C8B-B14F-4D97-AF65-F5344CB8AC3E}">
        <p14:creationId xmlns:p14="http://schemas.microsoft.com/office/powerpoint/2010/main" val="1722366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FAEEF1C-44FF-4AB6-A902-D016E8BBDC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1550" y="140677"/>
            <a:ext cx="11408899" cy="6569611"/>
          </a:xfrm>
        </p:spPr>
        <p:txBody>
          <a:bodyPr>
            <a:normAutofit fontScale="70000" lnSpcReduction="20000"/>
          </a:bodyPr>
          <a:lstStyle/>
          <a:p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реализации педагогических условий регионального компонента в работе с детьми дошкольного возраста определены следующие задачи:</a:t>
            </a:r>
          </a:p>
          <a:p>
            <a:pPr algn="l"/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	Приобщение к истории возникновения родного села Верхние Аремзяны и города Тобольска; знакомство со знаменитыми земляками и людьми, прославившими родной край. </a:t>
            </a:r>
          </a:p>
          <a:p>
            <a:pPr algn="l"/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	Формирование представлений о достопримечательностях родного села и города; его государственных символах. </a:t>
            </a:r>
          </a:p>
          <a:p>
            <a:pPr algn="l"/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	Воспитание любви к родному дому, семье, уважения к родителям и их труду.</a:t>
            </a:r>
          </a:p>
          <a:p>
            <a:pPr algn="l"/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	Формирование и развитие познавательного интереса к народному творчеству и миру ремесел в родном селе и городе.</a:t>
            </a:r>
          </a:p>
          <a:p>
            <a:pPr algn="l"/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	Формирование представлений о животном и растительном мире родного края; о Красной книге Тюменской области. </a:t>
            </a:r>
          </a:p>
          <a:p>
            <a:pPr algn="l"/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	Ознакомление с картой Тюменской  области, Тобольского района. </a:t>
            </a:r>
          </a:p>
        </p:txBody>
      </p:sp>
    </p:spTree>
    <p:extLst>
      <p:ext uri="{BB962C8B-B14F-4D97-AF65-F5344CB8AC3E}">
        <p14:creationId xmlns:p14="http://schemas.microsoft.com/office/powerpoint/2010/main" val="2461384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302</Words>
  <Application>Microsoft Office PowerPoint</Application>
  <PresentationFormat>Широкоэкранный</PresentationFormat>
  <Paragraphs>13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Основной образовательной программы дошкольного образования филиала МАОУ «Прииртышская СОШ» – детский сад «Колосок» с. В-Аремзяны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Основной образовательной программы дошкольного образования филиала МАОУ «Прииртышская СОШ» – детский сад «Колосок» с. В-Аремзяны</dc:title>
  <dc:creator>Колосок</dc:creator>
  <cp:lastModifiedBy>Колосок</cp:lastModifiedBy>
  <cp:revision>2</cp:revision>
  <dcterms:created xsi:type="dcterms:W3CDTF">2019-11-24T23:55:39Z</dcterms:created>
  <dcterms:modified xsi:type="dcterms:W3CDTF">2019-11-25T00:10:24Z</dcterms:modified>
</cp:coreProperties>
</file>