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59" r:id="rId3"/>
    <p:sldId id="270" r:id="rId4"/>
    <p:sldId id="271" r:id="rId5"/>
    <p:sldId id="285" r:id="rId6"/>
    <p:sldId id="272" r:id="rId7"/>
    <p:sldId id="273" r:id="rId8"/>
    <p:sldId id="274" r:id="rId9"/>
    <p:sldId id="275" r:id="rId10"/>
    <p:sldId id="277" r:id="rId11"/>
    <p:sldId id="278" r:id="rId12"/>
    <p:sldId id="279" r:id="rId13"/>
    <p:sldId id="280" r:id="rId14"/>
    <p:sldId id="284" r:id="rId15"/>
    <p:sldId id="281" r:id="rId16"/>
    <p:sldId id="282" r:id="rId17"/>
    <p:sldId id="283" r:id="rId18"/>
    <p:sldId id="269" r:id="rId19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434" autoAdjust="0"/>
  </p:normalViewPr>
  <p:slideViewPr>
    <p:cSldViewPr>
      <p:cViewPr>
        <p:scale>
          <a:sx n="81" d="100"/>
          <a:sy n="81" d="100"/>
        </p:scale>
        <p:origin x="-15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538A88-E5A8-4026-A29A-7B40EE374483}" type="datetimeFigureOut">
              <a:rPr lang="ru-RU" smtClean="0"/>
              <a:t>20.03.2016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1F5D5A-4328-4778-BEEB-1FE85DA96EE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25000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1F5D5A-4328-4778-BEEB-1FE85DA96EE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24147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kuglib.ru/_pu/2/67903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096" y="20"/>
            <a:ext cx="3038904" cy="1752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17867"/>
            <a:ext cx="4139952" cy="231153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932544"/>
            <a:ext cx="9324528" cy="249299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«БОЛЬШАЯ ПЕРЕМЕНА»</a:t>
            </a:r>
          </a:p>
          <a:p>
            <a:pPr algn="ctr"/>
            <a:r>
              <a:rPr lang="ru-RU" sz="5400" b="1" i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ОСТАНОВИСЬ МГНОВЕНЬЕ…</a:t>
            </a:r>
            <a:endParaRPr lang="ru-RU" sz="5400" b="1" i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smtClean="0"/>
              <a:t>19.03.2016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534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1672" y="85666"/>
            <a:ext cx="29523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От души повеселились и отдохнули на динамической перемене вместе с Бабенко Л.Г.</a:t>
            </a:r>
            <a:endParaRPr lang="ru-RU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http://media.offexploring.co.uk/photos/gwot250/photos/240515113537-0a2853309a4cfab756dee0270a534c8a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00"/>
            <a:ext cx="3347864" cy="16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790" y="4331620"/>
            <a:ext cx="208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Стоп-кадр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267744" cy="1700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579" y="4990174"/>
            <a:ext cx="2315749" cy="173681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707" y="3558240"/>
            <a:ext cx="2267744" cy="170080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879" y="476672"/>
            <a:ext cx="2255050" cy="16912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2" y="1853755"/>
            <a:ext cx="2459766" cy="18448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6393" y="2429129"/>
            <a:ext cx="2473098" cy="185482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080" y="5089185"/>
            <a:ext cx="2051720" cy="1538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73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52350" y="332656"/>
            <a:ext cx="30401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МАСТЕР- КЛАСС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(внеурочное занятие)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Занятие кружка «Компьютерная мультимедиа графика»</a:t>
            </a:r>
          </a:p>
          <a:p>
            <a:pPr algn="just"/>
            <a:r>
              <a:rPr lang="ru-RU" sz="24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Пинигина</a:t>
            </a:r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А.А.</a:t>
            </a: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95" y="3861048"/>
            <a:ext cx="3419872" cy="25649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9280" y="3429000"/>
            <a:ext cx="4283968" cy="32129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23" y="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248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2120" y="332656"/>
            <a:ext cx="32403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МАСТЕР- КЛАСС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(внеурочное занятие)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Занятие кружка «Познавательная экология»</a:t>
            </a:r>
          </a:p>
          <a:p>
            <a:pPr algn="just"/>
            <a:r>
              <a:rPr lang="ru-RU" sz="24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Ширкова</a:t>
            </a:r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И.С.</a:t>
            </a: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8767" y="3014225"/>
            <a:ext cx="2944220" cy="220816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272" y="5219864"/>
            <a:ext cx="2843808" cy="166504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454" y="3146581"/>
            <a:ext cx="2834534" cy="21259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64" y="2278195"/>
            <a:ext cx="3132964" cy="23497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54" y="4517066"/>
            <a:ext cx="3104309" cy="232823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07" y="60815"/>
            <a:ext cx="4427984" cy="227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73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52120" y="332656"/>
            <a:ext cx="32403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МАСТЕР- КЛАСС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(внеурочное занятие)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Занятие кружка «Азбука общения»</a:t>
            </a:r>
          </a:p>
          <a:p>
            <a:pPr algn="just"/>
            <a:r>
              <a:rPr lang="ru-RU" sz="24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Беженцева</a:t>
            </a:r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Н.В.</a:t>
            </a: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66" y="2032916"/>
            <a:ext cx="4211960" cy="31589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707904" cy="278092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3765037"/>
            <a:ext cx="3888431" cy="2916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0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1672" y="85666"/>
            <a:ext cx="295232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Носкова</a:t>
            </a:r>
            <a:r>
              <a:rPr lang="ru-RU" sz="24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Т.Н. вместе со своими ребятами провела веселую танцевальную перемену</a:t>
            </a:r>
            <a:endParaRPr lang="ru-RU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http://media.offexploring.co.uk/photos/gwot250/photos/240515113537-0a2853309a4cfab756dee0270a534c8a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00"/>
            <a:ext cx="3347864" cy="16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00790" y="4331620"/>
            <a:ext cx="208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Стоп-кадр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88" y="85666"/>
            <a:ext cx="3347864" cy="25108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8" y="1902861"/>
            <a:ext cx="2870222" cy="21465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33" y="4587028"/>
            <a:ext cx="2681405" cy="20110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157" y="3003666"/>
            <a:ext cx="2709495" cy="230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048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8979" y="332656"/>
            <a:ext cx="29235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МАСТЕР- КЛАСС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(внеурочное занятие)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Занятие кружка «Юный художник»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Яковлева Л.В.</a:t>
            </a: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469" y="4751686"/>
            <a:ext cx="2459552" cy="163818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39819" cy="2204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880" y="3457004"/>
            <a:ext cx="3143120" cy="23573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4700"/>
            <a:ext cx="2907610" cy="229964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000" y="1700808"/>
            <a:ext cx="2973337" cy="2501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08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8979" y="332656"/>
            <a:ext cx="29235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МАСТЕР- КЛАСС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(внеурочное занятие)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Занятие кружка «Юный художник»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Воробьева Л.Г.</a:t>
            </a: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463" y="2350036"/>
            <a:ext cx="2712847" cy="21894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67" y="4573057"/>
            <a:ext cx="2745670" cy="21572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" y="150404"/>
            <a:ext cx="2915816" cy="218686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349" y="150404"/>
            <a:ext cx="2725156" cy="204386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1" y="4582332"/>
            <a:ext cx="2900396" cy="217529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00" y="4582331"/>
            <a:ext cx="2923500" cy="2147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06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68979" y="332656"/>
            <a:ext cx="29235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МАСТЕР- КЛАСС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(внеурочное занятие)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Занятие кружка «Умники и умницы»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Ермолина Л.П.</a:t>
            </a: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916" y="83795"/>
            <a:ext cx="2771800" cy="207885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364" y="3861048"/>
            <a:ext cx="3707904" cy="278092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97" y="32194"/>
            <a:ext cx="2852095" cy="213907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244" y="4879283"/>
            <a:ext cx="2350257" cy="176269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23" y="5048599"/>
            <a:ext cx="2017641" cy="159337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2" y="2322237"/>
            <a:ext cx="3347864" cy="2510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197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908720"/>
            <a:ext cx="799288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/>
              <a:t>Все участники «Большой перемены» остались довольны. </a:t>
            </a:r>
          </a:p>
          <a:p>
            <a:pPr algn="ctr"/>
            <a:r>
              <a:rPr lang="ru-RU" sz="3600" b="1" smtClean="0"/>
              <a:t>Спасибо</a:t>
            </a:r>
            <a:r>
              <a:rPr lang="ru-RU" sz="4400" b="1" smtClean="0"/>
              <a:t>!</a:t>
            </a:r>
            <a:endParaRPr lang="ru-RU" sz="3600" b="1" dirty="0"/>
          </a:p>
        </p:txBody>
      </p:sp>
      <p:pic>
        <p:nvPicPr>
          <p:cNvPr id="1026" name="Picture 2" descr="http://f0.pepst.com/c/A7773A/701048/ssc3/home/054/immagini.mix/anim_film_reel.gif_480_480_0_64000_0_1_0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2785" y="3573016"/>
            <a:ext cx="2850077" cy="276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17" y="3573016"/>
            <a:ext cx="3148465" cy="27861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2862" y="3554079"/>
            <a:ext cx="3142785" cy="278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16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87722" y="332656"/>
            <a:ext cx="250475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Arial Black" panose="020B0A04020102020204" pitchFamily="34" charset="0"/>
              </a:rPr>
              <a:t>КЛАССНЫЙ ЧАС </a:t>
            </a:r>
          </a:p>
          <a:p>
            <a:pPr algn="just"/>
            <a:r>
              <a:rPr lang="ru-RU" sz="2400" b="1" dirty="0" smtClean="0">
                <a:latin typeface="Arial Black" panose="020B0A04020102020204" pitchFamily="34" charset="0"/>
              </a:rPr>
              <a:t>«Твой правильный выбор»</a:t>
            </a:r>
          </a:p>
          <a:p>
            <a:pPr algn="just"/>
            <a:r>
              <a:rPr lang="ru-RU" sz="2400" b="1" dirty="0" smtClean="0">
                <a:latin typeface="Arial Black" panose="020B0A04020102020204" pitchFamily="34" charset="0"/>
              </a:rPr>
              <a:t>Директор школы Болтунов Н.Е.</a:t>
            </a:r>
          </a:p>
          <a:p>
            <a:pPr algn="just"/>
            <a:endParaRPr lang="ru-RU" sz="2400" b="1" dirty="0">
              <a:latin typeface="Arial Black" panose="020B0A04020102020204" pitchFamily="34" charset="0"/>
            </a:endParaRPr>
          </a:p>
          <a:p>
            <a:pPr algn="just"/>
            <a:endParaRPr lang="ru-RU" sz="2400" b="1" dirty="0" smtClean="0">
              <a:latin typeface="Arial Black" panose="020B0A04020102020204" pitchFamily="34" charset="0"/>
            </a:endParaRPr>
          </a:p>
          <a:p>
            <a:pPr algn="just"/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924944"/>
            <a:ext cx="3496843" cy="2622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540" y="332656"/>
            <a:ext cx="3041886" cy="22814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3" y="313398"/>
            <a:ext cx="3041886" cy="22814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3893151"/>
            <a:ext cx="3166004" cy="237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39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87722" y="332656"/>
            <a:ext cx="2504757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Arial Black" panose="020B0A04020102020204" pitchFamily="34" charset="0"/>
              </a:rPr>
              <a:t>КЛАССНЫЙ ЧАС </a:t>
            </a:r>
          </a:p>
          <a:p>
            <a:pPr algn="just"/>
            <a:r>
              <a:rPr lang="ru-RU" sz="2400" b="1" dirty="0" smtClean="0">
                <a:latin typeface="Arial Black" panose="020B0A04020102020204" pitchFamily="34" charset="0"/>
              </a:rPr>
              <a:t>«Сделай правильный выбор!»</a:t>
            </a:r>
          </a:p>
          <a:p>
            <a:pPr algn="just"/>
            <a:r>
              <a:rPr lang="ru-RU" sz="2400" b="1" dirty="0" err="1" smtClean="0">
                <a:latin typeface="Arial Black" panose="020B0A04020102020204" pitchFamily="34" charset="0"/>
              </a:rPr>
              <a:t>Бервицкая</a:t>
            </a:r>
            <a:r>
              <a:rPr lang="ru-RU" sz="2400" b="1" dirty="0" smtClean="0">
                <a:latin typeface="Arial Black" panose="020B0A04020102020204" pitchFamily="34" charset="0"/>
              </a:rPr>
              <a:t> О.А.</a:t>
            </a:r>
          </a:p>
          <a:p>
            <a:pPr algn="just"/>
            <a:endParaRPr lang="ru-RU" sz="2400" b="1" dirty="0">
              <a:latin typeface="Arial Black" panose="020B0A04020102020204" pitchFamily="34" charset="0"/>
            </a:endParaRPr>
          </a:p>
          <a:p>
            <a:pPr algn="just"/>
            <a:endParaRPr lang="ru-RU" sz="2400" b="1" dirty="0" smtClean="0">
              <a:latin typeface="Arial Black" panose="020B0A04020102020204" pitchFamily="34" charset="0"/>
            </a:endParaRPr>
          </a:p>
          <a:p>
            <a:pPr algn="just"/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4211960" cy="31589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68" y="188640"/>
            <a:ext cx="2069976" cy="155248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9501" y="1551711"/>
            <a:ext cx="2088232" cy="156617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138" y="3016752"/>
            <a:ext cx="3237963" cy="242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37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387722" y="332656"/>
            <a:ext cx="2504757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Arial Black" panose="020B0A04020102020204" pitchFamily="34" charset="0"/>
              </a:rPr>
              <a:t>КЛАССНЫЙ ЧАС </a:t>
            </a:r>
          </a:p>
          <a:p>
            <a:pPr algn="just"/>
            <a:r>
              <a:rPr lang="ru-RU" sz="2400" b="1" dirty="0" smtClean="0">
                <a:latin typeface="Arial Black" panose="020B0A04020102020204" pitchFamily="34" charset="0"/>
              </a:rPr>
              <a:t>«Моя будущая профессия»</a:t>
            </a:r>
          </a:p>
          <a:p>
            <a:pPr algn="just"/>
            <a:r>
              <a:rPr lang="ru-RU" sz="2400" b="1" dirty="0" smtClean="0">
                <a:latin typeface="Arial Black" panose="020B0A04020102020204" pitchFamily="34" charset="0"/>
              </a:rPr>
              <a:t>Фадеев И.О.</a:t>
            </a:r>
          </a:p>
          <a:p>
            <a:pPr algn="just"/>
            <a:endParaRPr lang="ru-RU" sz="2400" b="1" dirty="0">
              <a:latin typeface="Arial Black" panose="020B0A04020102020204" pitchFamily="34" charset="0"/>
            </a:endParaRPr>
          </a:p>
          <a:p>
            <a:pPr algn="just"/>
            <a:endParaRPr lang="ru-RU" sz="2400" b="1" dirty="0" smtClean="0">
              <a:latin typeface="Arial Black" panose="020B0A04020102020204" pitchFamily="34" charset="0"/>
            </a:endParaRPr>
          </a:p>
          <a:p>
            <a:pPr algn="just"/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3573016"/>
            <a:ext cx="3995936" cy="299695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40968"/>
            <a:ext cx="3035829" cy="2276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944" y="476672"/>
            <a:ext cx="2767771" cy="2075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908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91672" y="85666"/>
            <a:ext cx="295232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Хорошее настроение придала динамическая пауза, которую провела Бабенко Л.Г.</a:t>
            </a:r>
            <a:endParaRPr lang="ru-RU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5122" name="Picture 2" descr="http://media.offexploring.co.uk/photos/gwot250/photos/240515113537-0a2853309a4cfab756dee0270a534c8a-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29200"/>
            <a:ext cx="3347864" cy="1628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143841" cy="22948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15" y="1228269"/>
            <a:ext cx="3281857" cy="2636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010" y="2808312"/>
            <a:ext cx="3227851" cy="24208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714" y="3777311"/>
            <a:ext cx="3515883" cy="26369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47864" y="4545124"/>
            <a:ext cx="20848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Стоп-кадр</a:t>
            </a:r>
            <a:endParaRPr lang="ru-RU" sz="24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46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52350" y="332656"/>
            <a:ext cx="30401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МАСТЕР_КЛАСС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«ГИА – это не страшно»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«Как подготовиться дома к сдаче экзамена»</a:t>
            </a:r>
          </a:p>
          <a:p>
            <a:pPr algn="just"/>
            <a:r>
              <a:rPr lang="ru-RU" sz="24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Зам.директора</a:t>
            </a:r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Телегина Е.Я.</a:t>
            </a: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22460"/>
            <a:ext cx="3131840" cy="23488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56" y="2349209"/>
            <a:ext cx="3419872" cy="25649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400" y="3636028"/>
            <a:ext cx="3114600" cy="2564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568" y="4527275"/>
            <a:ext cx="3059832" cy="2294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98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52350" y="332656"/>
            <a:ext cx="304012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МАСТЕР_КЛАСС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«ГИА – это не страшно»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Урок-консультация по русскому языку</a:t>
            </a:r>
          </a:p>
          <a:p>
            <a:pPr algn="just"/>
            <a:r>
              <a:rPr lang="ru-RU" sz="24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Лушкова</a:t>
            </a:r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А.Р.</a:t>
            </a: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572" y="4320057"/>
            <a:ext cx="3323861" cy="24928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419872" cy="256490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0006" y="2207605"/>
            <a:ext cx="3224566" cy="463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849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52350" y="332656"/>
            <a:ext cx="30401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МАСТЕР_КЛАСС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«ГИА – это не страшно»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Урок-консультация по математике</a:t>
            </a:r>
          </a:p>
          <a:p>
            <a:pPr algn="just"/>
            <a:r>
              <a:rPr lang="ru-RU" sz="24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Гудковская</a:t>
            </a:r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И.С.</a:t>
            </a: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4860032" cy="3645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"/>
            <a:ext cx="4860032" cy="3212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31857"/>
            <a:ext cx="4283968" cy="362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7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52350" y="332656"/>
            <a:ext cx="304012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МАСТЕР_КЛАСС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«ГИА – это не страшно»</a:t>
            </a:r>
          </a:p>
          <a:p>
            <a:pPr algn="just"/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Урок-консультация по математике</a:t>
            </a:r>
          </a:p>
          <a:p>
            <a:pPr algn="just"/>
            <a:r>
              <a:rPr lang="ru-RU" sz="2400" b="1" dirty="0" err="1" smtClean="0">
                <a:solidFill>
                  <a:prstClr val="black"/>
                </a:solidFill>
                <a:latin typeface="Arial Black" panose="020B0A04020102020204" pitchFamily="34" charset="0"/>
              </a:rPr>
              <a:t>Гудковская</a:t>
            </a:r>
            <a:r>
              <a:rPr lang="ru-RU" sz="24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И.С.</a:t>
            </a: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algn="just"/>
            <a:endParaRPr lang="ru-RU" sz="2400" b="1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2976"/>
            <a:ext cx="4860032" cy="364502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81"/>
            <a:ext cx="4860032" cy="32129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231857"/>
            <a:ext cx="4283968" cy="362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4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245</Words>
  <Application>Microsoft Office PowerPoint</Application>
  <PresentationFormat>Экран (4:3)</PresentationFormat>
  <Paragraphs>74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OnLine24na7</cp:lastModifiedBy>
  <cp:revision>27</cp:revision>
  <cp:lastPrinted>2016-03-19T07:55:42Z</cp:lastPrinted>
  <dcterms:created xsi:type="dcterms:W3CDTF">2015-12-08T07:56:42Z</dcterms:created>
  <dcterms:modified xsi:type="dcterms:W3CDTF">2016-03-20T13:32:14Z</dcterms:modified>
</cp:coreProperties>
</file>