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693400" cy="7561263"/>
  <p:notesSz cx="6858000" cy="9144000"/>
  <p:defaultTextStyle>
    <a:defPPr>
      <a:defRPr lang="ru-RU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25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500" y="96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oopris\Desktop\табличка точка опоры для территорий-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587"/>
            <a:ext cx="10694988" cy="756285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906540" y="6012879"/>
            <a:ext cx="3024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>
                <a:solidFill>
                  <a:srgbClr val="1B2538"/>
                </a:solidFill>
              </a:rPr>
              <a:t>8 (34551) 4-71-12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</Words>
  <Application>Microsoft Office PowerPoint</Application>
  <PresentationFormat>Произвольный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Loopris</dc:creator>
  <cp:lastModifiedBy>Scool</cp:lastModifiedBy>
  <cp:revision>4</cp:revision>
  <dcterms:created xsi:type="dcterms:W3CDTF">2019-09-17T14:13:30Z</dcterms:created>
  <dcterms:modified xsi:type="dcterms:W3CDTF">2019-09-20T04:30:31Z</dcterms:modified>
</cp:coreProperties>
</file>