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C4FF4-6EE1-4A76-9B8F-B2F594D6C874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7A747-1B53-4B3F-B8D2-D8AB0E128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BD201-5F9C-4593-BEFD-74C971F0B552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2E6F0-797A-404D-B2F0-96032D2C1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A3035-02C7-4538-A480-C6887B19F5A6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8664C-3B03-4311-A452-8E87A1DF2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2DDE1-E9F2-4B50-AB95-1A36B28481DE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7BA6C-DE82-4922-A007-5CB817EE4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11FA9-72D4-4D0D-AA04-5200C8F96D1C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FCBB-F7D8-4AD9-B5F9-93687358C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AA105-3B9A-485F-A7BD-B3B1C1BFF994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17202-91A5-4841-8837-12B3422A9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3E727-7E97-4B76-A273-97C117DFD6DE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140D1-42AB-456C-B3EB-2E58162D2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FDA9A-A9AF-4522-BA4E-959710ABA8F2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C3DF-49FF-4AA4-A1AB-8615103FA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C31E6-6AC6-4E62-806B-D0CB1E8C6262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E188-B191-46AC-99B7-5113417AE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59BE0-226E-4980-AAF5-F1A9DF7C7AE8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8319C-EFFD-43A6-A723-9E31BBA50F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4FB44-2B3A-4EA5-B708-4FEB9F41BBF1}" type="datetimeFigureOut">
              <a:rPr lang="ru-RU"/>
              <a:pPr>
                <a:defRPr/>
              </a:pPr>
              <a:t>18.05.2016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51498-F984-481A-8E8C-4DDFA9BC9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Рисунок2.png"/>
          <p:cNvPicPr>
            <a:picLocks noChangeAspect="1"/>
          </p:cNvPicPr>
          <p:nvPr userDrawn="1"/>
        </p:nvPicPr>
        <p:blipFill>
          <a:blip r:embed="rId13" cstate="email">
            <a:lum/>
          </a:blip>
          <a:stretch>
            <a:fillRect/>
          </a:stretch>
        </p:blipFill>
        <p:spPr>
          <a:xfrm>
            <a:off x="0" y="357166"/>
            <a:ext cx="9144000" cy="6500834"/>
          </a:xfrm>
          <a:prstGeom prst="rect">
            <a:avLst/>
          </a:prstGeom>
          <a:effectLst>
            <a:outerShdw blurRad="50800" dist="38100" dir="16200000" rotWithShape="0">
              <a:schemeClr val="bg1">
                <a:alpha val="40000"/>
              </a:schemeClr>
            </a:outerShdw>
          </a:effectLst>
        </p:spPr>
      </p:pic>
      <p:sp>
        <p:nvSpPr>
          <p:cNvPr id="15" name="Прямоугольник 14"/>
          <p:cNvSpPr/>
          <p:nvPr userDrawn="1"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0" y="1285860"/>
            <a:ext cx="9144000" cy="5214974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outerShdw blurRad="1270000" dist="50800" dir="5400000" algn="ctr" rotWithShape="0">
              <a:schemeClr val="bg1">
                <a:alpha val="43000"/>
              </a:schemeClr>
            </a:outerShdw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schemeClr val="bg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70" name="Picture 10" descr="http://s3.pic4you.ru/allimage/y2013/10-24/12216/3925123.png"/>
          <p:cNvPicPr>
            <a:picLocks noChangeAspect="1" noChangeArrowheads="1"/>
          </p:cNvPicPr>
          <p:nvPr userDrawn="1"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6643702" y="4872646"/>
            <a:ext cx="2333598" cy="198535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udennovsk-segodnya.ru/obshestvo/rol-bibliotek-v-duhovno-nravstvennom-vospitanii-uchaschihsya-14-12-2012.html" TargetMode="External"/><Relationship Id="rId2" Type="http://schemas.openxmlformats.org/officeDocument/2006/relationships/hyperlink" Target="http://festival.1september.ru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859216" cy="724942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Филиал МАОУ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Тоболовская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СОШ С(К)ОУ «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Карасульская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специальная (коррекционная) школа-интернат»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Отчет по самообразованию</a:t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за 2015-2016 учебный год</a:t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Тема: 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«Духовно-нравственное воспитание, как условие развития гармонично развитой личности»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                             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                                          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Выполнила :воспитатель О.Н.Малахова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«Из всех наук, которые должен знать человек,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Главнейшая есть наука о том , как жить, 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Делая как можно меньше зла 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и как можно больше добра»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                                       Л.Н.Толстой</a:t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endParaRPr lang="ru-RU" sz="24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03232" cy="5328592"/>
          </a:xfrm>
        </p:spPr>
        <p:txBody>
          <a:bodyPr/>
          <a:lstStyle/>
          <a:p>
            <a:pPr algn="l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Когда стал выбор, какую тему выбрать, я долго не раздумывала .Взяла, то что лично меня волнует, ближе, интереснее. Но тут же в моей душе поселился страх:" А смогу ли ?" А имею ли достаточно знаний, моральных и этических качеств. Да, я человек приближенный к вере, посещающий храм, читающий православную литературу. Но, я понимаю ту опасность, подстерегающую наше общество сегодня – это не развал экономики, ни смена политической системы, а разрушение личности.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Материальные ценности доминируют над духовными, поэтому у детей искажены представления о доброте, милосердии, великодушии, патриотизме.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по моему мнению проблему духовно-нравственного воспитания необходимо решать в детском возрасте, когда детские сердца "открыты" для добродетели, так как это самый благодатный период для формирования духовно- нравственных основ. И нельзя упускать это"золотое время",ведь  детство накладывает отпечаток  на всю жизнь человека.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Ведя беседы с детьми, их  родителями, коллегами по работе о проблемах духовно- нравственного воспитания, о нынешнем подрастающем поколении, я пришла к выводу, что не смотря на различные мнения ,всем хотелось, что бы  дети нашей школы были знакомы с традициями, обычаями и историей культуры нашей страны, выросли с чёткими представлениями о морали и нравственности .В среднем 90%собеседников называют себя православными и положительно относятся к этому.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все сомнения развеялись по поводу правильного выбора темы.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Был проведён анализ предметно- развивающей среды и содержания календарно тематического плана.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работе с детьми были поставлены четкие цели и задачи по данной теме.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сохранение духовно-нравственного здоровья детей, приобщение их к нравственным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духовным ценностям православной культуры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u="sng" dirty="0" smtClean="0"/>
              <a:t/>
            </a:r>
            <a:br>
              <a:rPr lang="ru-RU" sz="1400" u="sng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                   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 flipV="1">
            <a:off x="13500992" y="2775870"/>
            <a:ext cx="116403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80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-332252"/>
            <a:ext cx="7056784" cy="812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ать детям первичные представления о Боге, Иисусе Христе и Богородице 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оспитывать трудолюбие, уважение к людям труда и бережное отношение к результатам труда. Формировать духовно- нравственные качества(добродетели).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уважение, доброжелательность, внимательное отношение к ближним, воспитывать чувство любви к родителям, </a:t>
            </a:r>
          </a:p>
          <a:p>
            <a:pPr lvl="0"/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Воспитывать чувства любви к Родине на основе изучения национальных культурных традиций и бережное отношение к родной природе.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Развивать социальную сферу, формировать способности к сопереживанию,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сорадованию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адекватному проявлению этих чувств.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 Развивать у детей способности различать "хорошее и плохое" в сказках,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придчах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рассказах о житие святых и в жизни, путём приобщения к традициям православной духовной культуры.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Формы работы по самообразованию: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Чтение методической, педагогической литературы.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Обзор в Интернете информации по теме.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Участие в  системе школьной методической работы (МО, семинары, педсоветы)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4.Обмен опытом с коллегами. (Мастер класс)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5. Прохождение курсов повышения квалификации. (февраль 2016г.)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 Взаимопосещение занятий для анализа со стороны коллег, обмена опытом.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посещения)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7. Изучение информационно-компьютерных технологий. (составление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презентаций, разработка конспектов с использованием ИКТ)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8.Помещение  своих разработок  на сайтах в Интернете. (школьный,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инфоурок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учительский сайт, всероссийское образовательное издание «Вестник педагога», международный образовательный портал МААМ.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RU)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9. Разработка программно-методического обеспечения образовательного процесса;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дид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игры 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игры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для развития мелкой моторики)</a:t>
            </a:r>
          </a:p>
          <a:p>
            <a:pPr lvl="0"/>
            <a:endParaRPr lang="ru-RU" sz="1400" dirty="0" smtClean="0"/>
          </a:p>
          <a:p>
            <a:pPr lvl="0"/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dirty="0" smtClean="0"/>
              <a:t>Итог :</a:t>
            </a: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800999"/>
            <a:ext cx="8964488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Изучая тему духовно-нравственное воспитание, я ещё раз убедилась в том, что решение этой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 связано с формированием устойчивых свойств личности. Узнавая что-то новое и передавая это детям, пример взрослого – дает хороший результат в воспитании и развитии личности подрастающего поколения.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своих занятиях я  использую различные формы и методы работы: проведение конкурсов, бесед, викторин, экскурсий, чтение литературы, встречи с  интересными людьми, просмотр видеоматериалов духовно - нравственного содержания.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 учащихся углубляется и расширяется объём таких понятий, как истина, совесть, доброта, любовь, патриотизм, мужество, долг, честь, семья, родители и т.п. 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Воспитанию гражданственности, патриотизма, любви к Родине были проведены праздники посвященные дню Победы: заучивание стихов, рассказы о воинах-героях,  песни военных лет. Ребята на таких беседах узнали о героизме русского народа, об их любви и беззаветной преданности Родине, о готовности отдать свою жизнь за свободу и независимость своей страны.   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КТ помогло виртуально изучить свою малую Родину, её областной и районный центр. Воспитанники расширяют свои знания о родном крае, учатся заботливо относиться к природе, получают представление не только об обычаях и традициях, но и о нравственных и духовных качествах, присущих людям. Дети знают многие обычаи и традиции прошлых лет, что говорит о преемственности поколений и уважительном отношении к прошлому страны.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Одним из источников духовности является религия. Занятия по  православной культуре, посещение церкви, разговор со священнослужителями помогли детям больше узнать о заповедях Закона Божия, о церковных таинствах, о смысле обрядов. Незабываемой для детей стала поездка в Свято-Троицкую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церковь села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Карасуль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Духовно-нравственное  воспитание, призвано  воспитывать гражданина и патриота,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прививать любовь и уважение к Родине, её народу и святыням; готовить их к жизни.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 Совместные усилия школы, социальных институтов и самой личности подводят к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решению поставленных задач. </a:t>
            </a:r>
          </a:p>
          <a:p>
            <a:pPr lvl="0">
              <a:buFont typeface="Arial" pitchFamily="34" charset="0"/>
              <a:buChar char="•"/>
            </a:pPr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95536" y="2099176"/>
            <a:ext cx="7073348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Работа по воспитанию у детей духовно-нравственных качеств дает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хороший результат в воспитании подрастающего поколения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Рисунок 3" descr="C:\Users\User\Desktop\Благовещение\IMG_58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91508">
            <a:off x="5089156" y="721804"/>
            <a:ext cx="2420224" cy="19853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C:\Users\User\Desktop\Благовещение\IMG_581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53624">
            <a:off x="1363619" y="635483"/>
            <a:ext cx="2635364" cy="2095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C:\Users\User\Desktop\Благовещение\IMG_581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2" y="4143380"/>
            <a:ext cx="2976560" cy="20764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857224" y="2786058"/>
            <a:ext cx="771530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Хочется верить, что наши ученики в будущем станут  более способными к добру и милосердию, </a:t>
            </a:r>
            <a:endParaRPr lang="en-US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менее поддающимися злу. </a:t>
            </a:r>
            <a:endParaRPr lang="en-US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1340768"/>
            <a:ext cx="770485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Список литературы: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.А.В.Кураев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Основы православной культуры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учебник 4-5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М., Просвещение2012г.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.Воспитываем патриотизм. А. Аронов.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Ж-л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Дошкольное воспитание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№2 1988г.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Духовно-нравственное воспитание младших школьников во внеурочной деятельности &lt;Образовательный портал.&gt;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cxt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4.Богданова О.С., Петрова В.И. Методика воспитательной работы в начальных классах: Пособие для учителя./ - М.: Просвещение 1980.-с.51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Марченкова В.И. Формирование милосердия у детей. Начальная школа./ -1999. - №5.- с.10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Фридман Л.М. Кулагина И. Ю.- Психологический справочник учителя./М.: Просвещение,1991.-с.86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7.Духовно-нравственное воспитание во внеурочной деятельности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http://festival.1september.ru/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8.Роль библиотек в духовно-нравственном воспитании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http://budennovsk-segodnya.ru/obshestvo/rol-bibliotek-v-duhovno-nravstvennom-vospitanii-uchaschihsya-14-12-2012.html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9.Духовно-нравственное воспитание личности в условиях библиотеки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http://ppt4web.ru/pedagogika/dukhovnonravstvennoe-vospitanie-lichnosti-v-uslovijakh-biblioteki.html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E36C0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207</Words>
  <Application>Microsoft Office PowerPoint</Application>
  <PresentationFormat>Экран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Филиал МАОУ Тоболовская СОШ С(К)ОУ «Карасульская специальная (коррекционная) школа-интернат»  Отчет по самообразованию за 2015-2016 учебный год  Тема:  «Духовно-нравственное воспитание, как условие развития гармонично развитой личности»                                                                            Выполнила :воспитатель О.Н.Малахова «Из всех наук, которые должен знать человек, Главнейшая есть наука о том , как жить,  Делая как можно меньше зла  и как можно больше добра»                                        Л.Н.Толстой   </vt:lpstr>
      <vt:lpstr> Когда стал выбор, какую тему выбрать, я долго не раздумывала .Взяла, то что лично меня волнует, ближе, интереснее. Но тут же в моей душе поселился страх:" А смогу ли ?" А имею ли достаточно знаний, моральных и этических качеств. Да, я человек приближенный к вере, посещающий храм, читающий православную литературу. Но, я понимаю ту опасность, подстерегающую наше общество сегодня – это не развал экономики, ни смена политической системы, а разрушение личности. Материальные ценности доминируют над духовными, поэтому у детей искажены представления о доброте, милосердии, великодушии, патриотизме. И по моему мнению проблему духовно-нравственного воспитания необходимо решать в детском возрасте, когда детские сердца "открыты" для добродетели, так как это самый благодатный период для формирования духовно- нравственных основ. И нельзя упускать это"золотое время",ведь  детство накладывает отпечаток  на всю жизнь человека.       Ведя беседы с детьми, их  родителями, коллегами по работе о проблемах духовно- нравственного воспитания, о нынешнем подрастающем поколении, я пришла к выводу, что не смотря на различные мнения ,всем хотелось, что бы  дети нашей школы были знакомы с традициями, обычаями и историей культуры нашей страны, выросли с чёткими представлениями о морали и нравственности .В среднем 90%собеседников называют себя православными и положительно относятся к этому.  И все сомнения развеялись по поводу правильного выбора темы.  Был проведён анализ предметно- развивающей среды и содержания календарно тематического плана.  В работе с детьми были поставлены четкие цели и задачи по данной теме. Цель:  сохранение духовно-нравственного здоровья детей, приобщение их к нравственным  и духовным ценностям православной культуры                                 </vt:lpstr>
      <vt:lpstr>Слайд 3</vt:lpstr>
      <vt:lpstr>Итог :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48</cp:revision>
  <dcterms:created xsi:type="dcterms:W3CDTF">2014-06-24T15:51:35Z</dcterms:created>
  <dcterms:modified xsi:type="dcterms:W3CDTF">2016-05-18T15:52:23Z</dcterms:modified>
</cp:coreProperties>
</file>