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F5CAC-C9C8-4CA1-ABD0-7DFE3BD357C1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97D67-02D6-47A4-A3C9-A2DA0E75B8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97D67-02D6-47A4-A3C9-A2DA0E75B883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B8A679F-EE11-4FD8-AA27-BED8762F9B8E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F698A8-BB1B-4DA6-A98F-EA9B34571F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15370" cy="378621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429684" cy="442915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 Пешеходам разрешается ходить только по тротуарам, придерживаясь правой стороны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Там, где нет тротуаров, нужно ходить по краю проезжей части, по левому краю дороги, навстречу движению, чтобы видеть движущийся транспорт и вовремя отойти в сторону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3. Пешеходы обязаны переходить улицу только шагом по пешеходным переходам, с обозначенными линиями или указателем «пешеходный </a:t>
            </a:r>
            <a:r>
              <a:rPr lang="ru-RU" dirty="0" smtClean="0"/>
              <a:t>переход.</a:t>
            </a:r>
          </a:p>
          <a:p>
            <a:pPr>
              <a:buNone/>
            </a:pP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Прежде </a:t>
            </a:r>
            <a:r>
              <a:rPr lang="ru-RU" dirty="0" smtClean="0"/>
              <a:t>чем сойти на проезжую часть при двустороннем движении, необходимо убедиться в полной безопасности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5. Запрещается пересекать путь движущимся транспортным средствам, выходить из-за транспорта на проезжую часть.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/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</a:rPr>
              <a:t>Нельзя </a:t>
            </a:r>
            <a:r>
              <a:rPr lang="ru-RU" sz="4400" b="1" dirty="0" smtClean="0">
                <a:solidFill>
                  <a:srgbClr val="C00000"/>
                </a:solidFill>
              </a:rPr>
              <a:t>переходить улицу в неположенном месте, даже если Вы очень </a:t>
            </a:r>
            <a:r>
              <a:rPr lang="ru-RU" sz="4400" b="1" dirty="0" smtClean="0">
                <a:solidFill>
                  <a:srgbClr val="C00000"/>
                </a:solidFill>
              </a:rPr>
              <a:t>спешите.</a:t>
            </a:r>
            <a:endParaRPr lang="ru-RU" sz="44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sz="2000" dirty="0" smtClean="0"/>
          </a:p>
          <a:p>
            <a:pPr>
              <a:buFont typeface="Wingdings" pitchFamily="2" charset="2"/>
              <a:buChar char="Ø"/>
            </a:pPr>
            <a:endParaRPr lang="ru-RU" sz="2000" dirty="0" smtClean="0"/>
          </a:p>
          <a:p>
            <a:pPr algn="ctr"/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 rot="10800000" flipV="1">
            <a:off x="428593" y="129225"/>
            <a:ext cx="828680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«Профилактика ДДТТ   и соблюдение правил  дорожного движения.</a:t>
            </a:r>
            <a:r>
              <a:rPr lang="ru-RU" sz="28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Правила личной безопасности»</a:t>
            </a:r>
            <a:endParaRPr lang="ru-RU" sz="2800" dirty="0" smtClean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Main"/>
          <p:cNvPicPr/>
          <p:nvPr/>
        </p:nvPicPr>
        <p:blipFill>
          <a:blip r:embed="rId3"/>
          <a:srcRect l="31649" t="82689" r="31835" b="3065"/>
          <a:stretch>
            <a:fillRect/>
          </a:stretch>
        </p:blipFill>
        <p:spPr bwMode="auto">
          <a:xfrm>
            <a:off x="3214678" y="5429264"/>
            <a:ext cx="2500330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928670"/>
            <a:ext cx="7972452" cy="3789634"/>
          </a:xfrm>
        </p:spPr>
        <p:txBody>
          <a:bodyPr>
            <a:normAutofit fontScale="6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dirty="0" smtClean="0"/>
              <a:t>Выйдя из автобуса не выбегайте на дорогу. </a:t>
            </a:r>
            <a:endParaRPr lang="ru-RU" dirty="0" smtClean="0"/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Подождите</a:t>
            </a:r>
            <a:r>
              <a:rPr lang="ru-RU" dirty="0" smtClean="0"/>
              <a:t>, пока автобус отъедет, и только потом,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убедившись </a:t>
            </a:r>
            <a:r>
              <a:rPr lang="ru-RU" dirty="0" smtClean="0"/>
              <a:t>в отсутствии машин, переходите дорогу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Опасно </a:t>
            </a:r>
            <a:r>
              <a:rPr lang="ru-RU" dirty="0" smtClean="0"/>
              <a:t>выезжать на проезжую часть на </a:t>
            </a:r>
            <a:r>
              <a:rPr lang="ru-RU" dirty="0" err="1" smtClean="0"/>
              <a:t>скейтах</a:t>
            </a:r>
            <a:r>
              <a:rPr lang="ru-RU" dirty="0" smtClean="0"/>
              <a:t> и роликовых коньках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Не </a:t>
            </a:r>
            <a:r>
              <a:rPr lang="ru-RU" dirty="0" smtClean="0"/>
              <a:t>выбегайте на дорогу вне зоны пешеходного перехода, в этом месте водитель не ожидает пешеходов и не сможет мгновенно остановить автомобиль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Опасно </a:t>
            </a:r>
            <a:r>
              <a:rPr lang="ru-RU" dirty="0" smtClean="0"/>
              <a:t>играть в мяч и другие игры рядом с проезжей </a:t>
            </a:r>
            <a:r>
              <a:rPr lang="ru-RU" dirty="0" smtClean="0"/>
              <a:t>частью</a:t>
            </a:r>
            <a:r>
              <a:rPr lang="ru-RU" dirty="0" smtClean="0"/>
              <a:t>, лучше это делать во дворе или на детской площадке. Умейте пользоваться светофором.</a:t>
            </a:r>
            <a:endParaRPr lang="ru-RU" dirty="0"/>
          </a:p>
        </p:txBody>
      </p:sp>
      <p:sp>
        <p:nvSpPr>
          <p:cNvPr id="30724" name="AutoShape 4" descr="Дорожная безопаснос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6" name="AutoShape 6" descr="Дорожная безопасност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8" name="AutoShape 8" descr="Консультация для родителей «Правила безопасности для детей. Безопасность на  дорогах» — Детский сад № 133 г. Тюме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30" name="AutoShape 10" descr="Консультация для родителей «Правила безопасности для детей. Безопасность на  дорогах» — Детский сад № 133 г. Тюме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32" name="AutoShape 12" descr="Консультация для родителей «Правила безопасности для детей. Безопасность на  дорогах» — Детский сад № 133 г. Тюме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34" name="Picture 14" descr="Правила безопасности детей на дорогах – Чертаново Южно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786322"/>
            <a:ext cx="2714644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714356"/>
            <a:ext cx="8183880" cy="47149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-С </a:t>
            </a:r>
            <a:r>
              <a:rPr lang="ru-RU" b="1" dirty="0" smtClean="0">
                <a:solidFill>
                  <a:srgbClr val="C00000"/>
                </a:solidFill>
              </a:rPr>
              <a:t>чего же начинается безопасность детей дороге</a:t>
            </a:r>
            <a:r>
              <a:rPr lang="ru-RU" b="1" dirty="0" smtClean="0">
                <a:solidFill>
                  <a:srgbClr val="C00000"/>
                </a:solidFill>
              </a:rPr>
              <a:t>?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Разумеется</a:t>
            </a:r>
            <a:r>
              <a:rPr lang="ru-RU" dirty="0" smtClean="0">
                <a:solidFill>
                  <a:srgbClr val="C00000"/>
                </a:solidFill>
              </a:rPr>
              <a:t>,</a:t>
            </a:r>
            <a:r>
              <a:rPr lang="ru-RU" dirty="0" smtClean="0"/>
              <a:t> со своевременного обучения умению ориентироваться в дорожной ситуации, воспитания потребности быть дисциплинированным на улице, осмотрительным и осторожным</a:t>
            </a:r>
            <a:r>
              <a:rPr lang="ru-RU" dirty="0" smtClean="0">
                <a:solidFill>
                  <a:srgbClr val="C00000"/>
                </a:solidFill>
              </a:rPr>
              <a:t>. Личный пример </a:t>
            </a:r>
            <a:r>
              <a:rPr lang="ru-RU" dirty="0" smtClean="0"/>
              <a:t>- это самая доходчивая форма обучения для ребенка. </a:t>
            </a:r>
            <a:r>
              <a:rPr lang="ru-RU" dirty="0" smtClean="0">
                <a:solidFill>
                  <a:srgbClr val="C00000"/>
                </a:solidFill>
              </a:rPr>
              <a:t>Помните</a:t>
            </a:r>
            <a:r>
              <a:rPr lang="ru-RU" dirty="0" smtClean="0"/>
              <a:t>, если Вы нарушаете Правила, Ваш ребенок будет поступать так же</a:t>
            </a:r>
            <a:r>
              <a:rPr lang="ru-RU" dirty="0" smtClean="0"/>
              <a:t>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698" name="Picture 2" descr="Безопаснос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9700" name="AutoShape 4" descr="Памятка для родителей по обучению детей правилам дорожного движения |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ru-RU" sz="7200" dirty="0" smtClean="0"/>
          </a:p>
          <a:p>
            <a:pPr algn="ctr">
              <a:buNone/>
            </a:pPr>
            <a:r>
              <a:rPr lang="ru-RU" sz="7200" b="1" dirty="0" smtClean="0">
                <a:solidFill>
                  <a:srgbClr val="C00000"/>
                </a:solidFill>
              </a:rPr>
              <a:t>Берегите своих  детей!!!</a:t>
            </a:r>
            <a:endParaRPr lang="ru-RU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147</TotalTime>
  <Words>163</Words>
  <Application>Microsoft Office PowerPoint</Application>
  <PresentationFormat>Экран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Вова</dc:creator>
  <cp:lastModifiedBy>Вова</cp:lastModifiedBy>
  <cp:revision>15</cp:revision>
  <dcterms:created xsi:type="dcterms:W3CDTF">2020-09-28T14:45:41Z</dcterms:created>
  <dcterms:modified xsi:type="dcterms:W3CDTF">2020-09-28T17:12:55Z</dcterms:modified>
</cp:coreProperties>
</file>