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Рамки\4.jpg"/>
          <p:cNvPicPr>
            <a:picLocks noChangeAspect="1" noChangeArrowheads="1"/>
          </p:cNvPicPr>
          <p:nvPr/>
        </p:nvPicPr>
        <p:blipFill>
          <a:blip r:embed="rId2" cstate="print"/>
          <a:srcRect b="35477"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3284984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Segoe Print" pitchFamily="2" charset="0"/>
                <a:cs typeface="Arabic Typesetting" pitchFamily="66" charset="-78"/>
              </a:rPr>
              <a:t>«Панно из природного материала»</a:t>
            </a:r>
          </a:p>
          <a:p>
            <a:pPr algn="ctr"/>
            <a:endParaRPr lang="ru-RU" sz="28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A50021"/>
                </a:solidFill>
                <a:latin typeface="Segoe Print" pitchFamily="2" charset="0"/>
              </a:rPr>
              <a:t>Карасульский</a:t>
            </a:r>
            <a:r>
              <a:rPr lang="ru-RU" sz="2800" b="1" dirty="0" smtClean="0">
                <a:solidFill>
                  <a:srgbClr val="A50021"/>
                </a:solidFill>
                <a:latin typeface="Segoe Print" pitchFamily="2" charset="0"/>
              </a:rPr>
              <a:t> детский сад</a:t>
            </a:r>
          </a:p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Segoe Print" pitchFamily="2" charset="0"/>
              </a:rPr>
              <a:t>Степура Алина </a:t>
            </a:r>
            <a:r>
              <a:rPr lang="ru-RU" sz="2800" b="1" dirty="0" err="1" smtClean="0">
                <a:solidFill>
                  <a:srgbClr val="A50021"/>
                </a:solidFill>
                <a:latin typeface="Segoe Print" pitchFamily="2" charset="0"/>
              </a:rPr>
              <a:t>Алиевна</a:t>
            </a:r>
            <a:endParaRPr lang="ru-RU" sz="2800" b="1" dirty="0" smtClean="0">
              <a:solidFill>
                <a:srgbClr val="A50021"/>
              </a:solidFill>
              <a:latin typeface="Segoe Print" pitchFamily="2" charset="0"/>
            </a:endParaRPr>
          </a:p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Segoe Print" pitchFamily="2" charset="0"/>
              </a:rPr>
              <a:t>2016г.</a:t>
            </a:r>
            <a:endParaRPr lang="ru-RU" sz="2800" b="1" dirty="0" smtClean="0">
              <a:solidFill>
                <a:srgbClr val="A5002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124744"/>
            <a:ext cx="77768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Segoe Print" pitchFamily="2" charset="0"/>
              </a:rPr>
              <a:t>Проект:</a:t>
            </a:r>
          </a:p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Segoe Print" pitchFamily="2" charset="0"/>
              </a:rPr>
              <a:t>«</a:t>
            </a:r>
            <a:r>
              <a:rPr lang="ru-RU" sz="4400" b="1" dirty="0" smtClean="0">
                <a:solidFill>
                  <a:srgbClr val="800000"/>
                </a:solidFill>
                <a:latin typeface="Segoe Print" pitchFamily="2" charset="0"/>
                <a:cs typeface="Arabic Typesetting" pitchFamily="66" charset="-78"/>
              </a:rPr>
              <a:t>Панно из природного материала</a:t>
            </a:r>
            <a:r>
              <a:rPr lang="ru-RU" sz="3600" b="1" dirty="0" smtClean="0">
                <a:solidFill>
                  <a:srgbClr val="800000"/>
                </a:solidFill>
                <a:latin typeface="Segoe Print" pitchFamily="2" charset="0"/>
              </a:rPr>
              <a:t>»</a:t>
            </a:r>
            <a:endParaRPr lang="ru-RU" sz="3600" b="1" dirty="0" smtClean="0">
              <a:solidFill>
                <a:srgbClr val="800000"/>
              </a:solidFill>
              <a:latin typeface="Segoe Print" pitchFamily="2" charset="0"/>
            </a:endParaRPr>
          </a:p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Segoe Print" pitchFamily="2" charset="0"/>
              </a:rPr>
              <a:t>Выполнили</a:t>
            </a:r>
            <a:r>
              <a:rPr lang="ru-RU" sz="3600" b="1" dirty="0" smtClean="0">
                <a:solidFill>
                  <a:srgbClr val="800000"/>
                </a:solidFill>
                <a:latin typeface="Segoe Print" pitchFamily="2" charset="0"/>
              </a:rPr>
              <a:t>: </a:t>
            </a:r>
            <a:r>
              <a:rPr lang="ru-RU" sz="3600" b="1" dirty="0" err="1" smtClean="0">
                <a:solidFill>
                  <a:srgbClr val="800000"/>
                </a:solidFill>
                <a:latin typeface="Segoe Print" pitchFamily="2" charset="0"/>
              </a:rPr>
              <a:t>Мингазова</a:t>
            </a:r>
            <a:r>
              <a:rPr lang="ru-RU" sz="3600" b="1" dirty="0" smtClean="0">
                <a:solidFill>
                  <a:srgbClr val="800000"/>
                </a:solidFill>
                <a:latin typeface="Segoe Print" pitchFamily="2" charset="0"/>
              </a:rPr>
              <a:t> Таисия</a:t>
            </a:r>
          </a:p>
          <a:p>
            <a:pPr algn="ctr"/>
            <a:r>
              <a:rPr lang="ru-RU" sz="3600" b="1" dirty="0" err="1" smtClean="0">
                <a:solidFill>
                  <a:srgbClr val="800000"/>
                </a:solidFill>
                <a:latin typeface="Segoe Print" pitchFamily="2" charset="0"/>
              </a:rPr>
              <a:t>Мингазова</a:t>
            </a:r>
            <a:r>
              <a:rPr lang="ru-RU" sz="3600" b="1" dirty="0" smtClean="0">
                <a:solidFill>
                  <a:srgbClr val="800000"/>
                </a:solidFill>
                <a:latin typeface="Segoe Print" pitchFamily="2" charset="0"/>
              </a:rPr>
              <a:t> </a:t>
            </a:r>
            <a:r>
              <a:rPr lang="ru-RU" sz="3600" b="1" dirty="0" err="1" smtClean="0">
                <a:solidFill>
                  <a:srgbClr val="800000"/>
                </a:solidFill>
                <a:latin typeface="Segoe Print" pitchFamily="2" charset="0"/>
              </a:rPr>
              <a:t>Неонилла</a:t>
            </a:r>
            <a:r>
              <a:rPr lang="ru-RU" sz="3600" b="1" dirty="0" smtClean="0">
                <a:solidFill>
                  <a:srgbClr val="800000"/>
                </a:solidFill>
                <a:latin typeface="Segoe Print" pitchFamily="2" charset="0"/>
              </a:rPr>
              <a:t>-</a:t>
            </a:r>
            <a:endParaRPr lang="ru-RU" sz="3600" dirty="0" smtClean="0">
              <a:solidFill>
                <a:srgbClr val="800000"/>
              </a:solidFill>
              <a:latin typeface="Segoe Print" pitchFamily="2" charset="0"/>
            </a:endParaRPr>
          </a:p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Segoe Print" pitchFamily="2" charset="0"/>
              </a:rPr>
              <a:t>воспитанники старшей группы</a:t>
            </a:r>
            <a:endParaRPr lang="ru-RU" sz="3600" dirty="0" smtClean="0">
              <a:solidFill>
                <a:srgbClr val="800000"/>
              </a:solidFill>
              <a:latin typeface="Segoe Print" pitchFamily="2" charset="0"/>
            </a:endParaRPr>
          </a:p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Segoe Print" pitchFamily="2" charset="0"/>
              </a:rPr>
              <a:t>Воспитатель:  Степура А.А</a:t>
            </a:r>
            <a:r>
              <a:rPr lang="ru-RU" sz="2400" b="1" dirty="0" smtClean="0">
                <a:solidFill>
                  <a:srgbClr val="003300"/>
                </a:solidFill>
                <a:latin typeface="Segoe Print" pitchFamily="2" charset="0"/>
              </a:rPr>
              <a:t>.</a:t>
            </a:r>
            <a:endParaRPr lang="ru-RU" sz="2400" b="1" dirty="0" smtClean="0">
              <a:solidFill>
                <a:srgbClr val="0033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6\IMG_20200110_125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24544" y="1844824"/>
            <a:ext cx="5040560" cy="3744416"/>
          </a:xfrm>
          <a:prstGeom prst="rect">
            <a:avLst/>
          </a:prstGeom>
          <a:noFill/>
        </p:spPr>
      </p:pic>
      <p:pic>
        <p:nvPicPr>
          <p:cNvPr id="2052" name="Picture 4" descr="H:\6\IMG_20200110_125559.jpg"/>
          <p:cNvPicPr>
            <a:picLocks noChangeAspect="1" noChangeArrowheads="1"/>
          </p:cNvPicPr>
          <p:nvPr/>
        </p:nvPicPr>
        <p:blipFill>
          <a:blip r:embed="rId3" cstate="print"/>
          <a:srcRect l="18331" r="14390"/>
          <a:stretch>
            <a:fillRect/>
          </a:stretch>
        </p:blipFill>
        <p:spPr bwMode="auto">
          <a:xfrm rot="16200000">
            <a:off x="4247964" y="1232756"/>
            <a:ext cx="4680520" cy="44644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26064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800000"/>
                </a:solidFill>
              </a:rPr>
              <a:t>Нам необходимо:</a:t>
            </a:r>
            <a:endParaRPr lang="ru-RU" sz="3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6\IMG_20200110_124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600400" cy="4464496"/>
          </a:xfrm>
          <a:prstGeom prst="rect">
            <a:avLst/>
          </a:prstGeom>
          <a:noFill/>
        </p:spPr>
      </p:pic>
      <p:pic>
        <p:nvPicPr>
          <p:cNvPr id="4099" name="Picture 3" descr="H:\6\IMG_20200110_124831.jpg"/>
          <p:cNvPicPr>
            <a:picLocks noChangeAspect="1" noChangeArrowheads="1"/>
          </p:cNvPicPr>
          <p:nvPr/>
        </p:nvPicPr>
        <p:blipFill>
          <a:blip r:embed="rId3" cstate="print"/>
          <a:srcRect l="21000" t="-6000" b="-12000"/>
          <a:stretch>
            <a:fillRect/>
          </a:stretch>
        </p:blipFill>
        <p:spPr bwMode="auto">
          <a:xfrm>
            <a:off x="5076056" y="0"/>
            <a:ext cx="3792421" cy="5157192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3995936" y="2348880"/>
            <a:ext cx="10081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445224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>Арбузные семечки  покрасили гуашью.</a:t>
            </a:r>
            <a:endParaRPr lang="ru-RU" sz="4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6\IMG_20200110_124404.jpg"/>
          <p:cNvPicPr>
            <a:picLocks noChangeAspect="1" noChangeArrowheads="1"/>
          </p:cNvPicPr>
          <p:nvPr/>
        </p:nvPicPr>
        <p:blipFill>
          <a:blip r:embed="rId2" cstate="print"/>
          <a:srcRect l="3956" t="3587" r="3098" b="6540"/>
          <a:stretch>
            <a:fillRect/>
          </a:stretch>
        </p:blipFill>
        <p:spPr bwMode="auto">
          <a:xfrm rot="16200000">
            <a:off x="1043608" y="881336"/>
            <a:ext cx="684076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omoro.ru/imgfiles/news_img/2a5bbec0095a93301d318fe8165120e1.jpg"/>
          <p:cNvPicPr/>
          <p:nvPr/>
        </p:nvPicPr>
        <p:blipFill>
          <a:blip r:embed="rId2" cstate="print"/>
          <a:srcRect l="18282" t="51606" r="67703" b="15733"/>
          <a:stretch>
            <a:fillRect/>
          </a:stretch>
        </p:blipFill>
        <p:spPr bwMode="auto">
          <a:xfrm>
            <a:off x="2267744" y="908720"/>
            <a:ext cx="46085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672" y="26064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800000"/>
                </a:solidFill>
              </a:rPr>
              <a:t>Неонилла</a:t>
            </a:r>
            <a:r>
              <a:rPr lang="ru-RU" sz="2800" dirty="0" smtClean="0">
                <a:solidFill>
                  <a:srgbClr val="800000"/>
                </a:solidFill>
              </a:rPr>
              <a:t> и Таисия- авторы работы.</a:t>
            </a:r>
            <a:endParaRPr lang="ru-RU" sz="2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фоны\Рамки\4.jpg"/>
          <p:cNvPicPr>
            <a:picLocks noChangeAspect="1" noChangeArrowheads="1"/>
          </p:cNvPicPr>
          <p:nvPr/>
        </p:nvPicPr>
        <p:blipFill>
          <a:blip r:embed="rId2" cstate="print"/>
          <a:srcRect b="354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789040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A50021"/>
                </a:solidFill>
                <a:latin typeface="Segoe Print" pitchFamily="2" charset="0"/>
              </a:rPr>
              <a:t>Спасибо за внимание!</a:t>
            </a:r>
            <a:endParaRPr lang="ru-RU" sz="7200" dirty="0">
              <a:solidFill>
                <a:srgbClr val="A5002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</TotalTime>
  <Words>54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Привет</dc:creator>
  <cp:lastModifiedBy>Оксана</cp:lastModifiedBy>
  <cp:revision>6</cp:revision>
  <dcterms:created xsi:type="dcterms:W3CDTF">2020-01-10T08:39:35Z</dcterms:created>
  <dcterms:modified xsi:type="dcterms:W3CDTF">2020-01-10T09:40:51Z</dcterms:modified>
</cp:coreProperties>
</file>