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2" r:id="rId5"/>
    <p:sldId id="260" r:id="rId6"/>
    <p:sldId id="263" r:id="rId7"/>
    <p:sldId id="279" r:id="rId8"/>
    <p:sldId id="280" r:id="rId9"/>
    <p:sldId id="272" r:id="rId10"/>
    <p:sldId id="273" r:id="rId11"/>
    <p:sldId id="274" r:id="rId12"/>
    <p:sldId id="259" r:id="rId13"/>
    <p:sldId id="267" r:id="rId14"/>
    <p:sldId id="269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  <a:srgbClr val="99FFCC"/>
    <a:srgbClr val="66FFCC"/>
    <a:srgbClr val="CCFFCC"/>
    <a:srgbClr val="99CCFF"/>
    <a:srgbClr val="008080"/>
    <a:srgbClr val="009999"/>
    <a:srgbClr val="00CC99"/>
    <a:srgbClr val="2BA6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585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ТЕРЕМ\11.jpg"/>
          <p:cNvPicPr>
            <a:picLocks noChangeAspect="1" noChangeArrowheads="1"/>
          </p:cNvPicPr>
          <p:nvPr/>
        </p:nvPicPr>
        <p:blipFill>
          <a:blip r:embed="rId2" cstate="print"/>
          <a:srcRect l="6688" r="8263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07704" y="3375480"/>
            <a:ext cx="4968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9778" y="1000109"/>
            <a:ext cx="38876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Проект: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«Терем Деда Мороза»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Выполнили: Терехов Степан –</a:t>
            </a:r>
            <a:endParaRPr lang="ru-RU" sz="2800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воспитанник средней </a:t>
            </a:r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группы </a:t>
            </a:r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К</a:t>
            </a:r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арасульского детского сада</a:t>
            </a:r>
            <a:endParaRPr lang="ru-RU" sz="2800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Segoe Print" pitchFamily="2" charset="0"/>
              </a:rPr>
              <a:t>Воспитатель:  Степура А.А.</a:t>
            </a:r>
          </a:p>
          <a:p>
            <a:pPr algn="ctr"/>
            <a:endParaRPr lang="ru-RU" sz="2800" b="1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2018</a:t>
            </a:r>
            <a:endParaRPr lang="ru-RU" sz="2000" b="1" dirty="0">
              <a:solidFill>
                <a:srgbClr val="0033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ТЁПА\фото\степа\IMG-83734213b60a13c927a3ab05ebb3211f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770601" cy="4608512"/>
          </a:xfrm>
          <a:prstGeom prst="rect">
            <a:avLst/>
          </a:prstGeom>
          <a:noFill/>
        </p:spPr>
      </p:pic>
      <p:pic>
        <p:nvPicPr>
          <p:cNvPr id="1029" name="Picture 5" descr="E:\СТЁПА\фото\степа\IMG-642fe630134a0a9d1ff67808a31d277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506" y="2132856"/>
            <a:ext cx="3684981" cy="4464496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4067944" y="0"/>
            <a:ext cx="4680520" cy="220486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79512" y="4725144"/>
            <a:ext cx="5040560" cy="23042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5486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Segoe Print" pitchFamily="2" charset="0"/>
              </a:rPr>
              <a:t>Вырезаем  основу</a:t>
            </a:r>
            <a:endParaRPr lang="ru-RU" sz="3600" dirty="0">
              <a:solidFill>
                <a:srgbClr val="000099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301209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Segoe Print" pitchFamily="2" charset="0"/>
              </a:rPr>
              <a:t>Моделируем каркас</a:t>
            </a:r>
            <a:endParaRPr lang="ru-RU" sz="3600" dirty="0">
              <a:solidFill>
                <a:srgbClr val="000099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ТЁПА\фото\степа\IMG-dadec6e36a3c6c81783c27d79814ef10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260648"/>
            <a:ext cx="4176464" cy="5616624"/>
          </a:xfrm>
          <a:prstGeom prst="rect">
            <a:avLst/>
          </a:prstGeom>
          <a:noFill/>
        </p:spPr>
      </p:pic>
      <p:pic>
        <p:nvPicPr>
          <p:cNvPr id="4" name="Picture 4" descr="E:\СТЁПА\фото\степа\IMG-59ee3df42b923203d23dbffaac71a27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3816424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73325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0099"/>
                </a:solidFill>
                <a:latin typeface="Segoe Print" pitchFamily="2" charset="0"/>
              </a:rPr>
              <a:t>Декорируем</a:t>
            </a:r>
            <a:endParaRPr lang="ru-RU" sz="5400" dirty="0">
              <a:solidFill>
                <a:srgbClr val="000099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ТЕРЕМ\35.jpg"/>
          <p:cNvPicPr>
            <a:picLocks noChangeAspect="1" noChangeArrowheads="1"/>
          </p:cNvPicPr>
          <p:nvPr/>
        </p:nvPicPr>
        <p:blipFill>
          <a:blip r:embed="rId2" cstate="print"/>
          <a:srcRect r="35629"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6" name="Picture 2" descr="G:\СТЁПА\степа\фото\степа\IMG-97b5b9d38ff5976dc324cf848a335b0e-V.jpg"/>
          <p:cNvPicPr>
            <a:picLocks noChangeAspect="1" noChangeArrowheads="1"/>
          </p:cNvPicPr>
          <p:nvPr/>
        </p:nvPicPr>
        <p:blipFill>
          <a:blip r:embed="rId3" cstate="print"/>
          <a:srcRect l="4615" r="1538" b="2439"/>
          <a:stretch>
            <a:fillRect/>
          </a:stretch>
        </p:blipFill>
        <p:spPr bwMode="auto">
          <a:xfrm>
            <a:off x="3491880" y="332656"/>
            <a:ext cx="496855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ТЕРЕМ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306896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  <a:endParaRPr lang="ru-RU" sz="4000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000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lexei\Рабочий стол\ФОТО с NOKIA\Изображение 1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6461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Segoe Print" pitchFamily="2" charset="0"/>
              </a:rPr>
              <a:t>«Терем Деда Мороза»</a:t>
            </a:r>
            <a:endParaRPr lang="ru-RU" sz="3200" dirty="0">
              <a:solidFill>
                <a:srgbClr val="000099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ТЕРЕМ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692696"/>
            <a:ext cx="6734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8080"/>
                </a:solidFill>
                <a:latin typeface="Segoe Print" pitchFamily="2" charset="0"/>
              </a:rPr>
              <a:t>Список литературы:</a:t>
            </a:r>
          </a:p>
          <a:p>
            <a:pPr algn="ctr"/>
            <a:endParaRPr lang="ru-RU" sz="3600" dirty="0" smtClean="0">
              <a:solidFill>
                <a:srgbClr val="008080"/>
              </a:solidFill>
              <a:latin typeface="Segoe Print" pitchFamily="2" charset="0"/>
            </a:endParaRPr>
          </a:p>
          <a:p>
            <a:pPr algn="just"/>
            <a:r>
              <a:rPr lang="ru-RU" sz="2800" b="1" dirty="0" smtClean="0">
                <a:solidFill>
                  <a:srgbClr val="008080"/>
                </a:solidFill>
                <a:latin typeface="Segoe Print" pitchFamily="2" charset="0"/>
              </a:rPr>
              <a:t>1</a:t>
            </a:r>
            <a:r>
              <a:rPr lang="ru-RU" sz="2800" dirty="0" smtClean="0">
                <a:solidFill>
                  <a:srgbClr val="008080"/>
                </a:solidFill>
                <a:latin typeface="Segoe Print" pitchFamily="2" charset="0"/>
              </a:rPr>
              <a:t>.Усачёв А.А. Большая книга Деда Мороза -</a:t>
            </a:r>
            <a:r>
              <a:rPr lang="ru-RU" sz="2800" dirty="0" err="1" smtClean="0">
                <a:solidFill>
                  <a:srgbClr val="008080"/>
                </a:solidFill>
                <a:latin typeface="Segoe Print" pitchFamily="2" charset="0"/>
              </a:rPr>
              <a:t>М.:Оникс</a:t>
            </a:r>
            <a:r>
              <a:rPr lang="ru-RU" sz="2800" dirty="0" smtClean="0">
                <a:solidFill>
                  <a:srgbClr val="008080"/>
                </a:solidFill>
                <a:latin typeface="Segoe Print" pitchFamily="2" charset="0"/>
              </a:rPr>
              <a:t> 21 век,2001.-с 256.</a:t>
            </a:r>
          </a:p>
          <a:p>
            <a:pPr algn="just"/>
            <a:r>
              <a:rPr lang="ru-RU" sz="2800" b="1" dirty="0" smtClean="0">
                <a:solidFill>
                  <a:srgbClr val="008080"/>
                </a:solidFill>
                <a:latin typeface="Segoe Print" pitchFamily="2" charset="0"/>
              </a:rPr>
              <a:t>2</a:t>
            </a:r>
            <a:r>
              <a:rPr lang="ru-RU" sz="2800" dirty="0" smtClean="0">
                <a:solidFill>
                  <a:srgbClr val="008080"/>
                </a:solidFill>
                <a:latin typeface="Segoe Print" pitchFamily="2" charset="0"/>
              </a:rPr>
              <a:t>.Одоевский В.Ф., Гофман Эрнест Теодор </a:t>
            </a:r>
            <a:r>
              <a:rPr lang="ru-RU" sz="2800" dirty="0" err="1" smtClean="0">
                <a:solidFill>
                  <a:srgbClr val="008080"/>
                </a:solidFill>
                <a:latin typeface="Segoe Print" pitchFamily="2" charset="0"/>
              </a:rPr>
              <a:t>Амадей.,Перро</a:t>
            </a:r>
            <a:r>
              <a:rPr lang="ru-RU" sz="2800" dirty="0" smtClean="0">
                <a:solidFill>
                  <a:srgbClr val="008080"/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rgbClr val="008080"/>
                </a:solidFill>
                <a:latin typeface="Segoe Print" pitchFamily="2" charset="0"/>
              </a:rPr>
              <a:t>Шарль.Любимая</a:t>
            </a:r>
            <a:r>
              <a:rPr lang="ru-RU" sz="2800" dirty="0" smtClean="0">
                <a:solidFill>
                  <a:srgbClr val="008080"/>
                </a:solidFill>
                <a:latin typeface="Segoe Print" pitchFamily="2" charset="0"/>
              </a:rPr>
              <a:t> книга Дедов Морозов -</a:t>
            </a:r>
            <a:r>
              <a:rPr lang="ru-RU" sz="2800" dirty="0" err="1" smtClean="0">
                <a:solidFill>
                  <a:srgbClr val="008080"/>
                </a:solidFill>
                <a:latin typeface="Segoe Print" pitchFamily="2" charset="0"/>
              </a:rPr>
              <a:t>М.:Оникс</a:t>
            </a:r>
            <a:r>
              <a:rPr lang="ru-RU" sz="2800" dirty="0" smtClean="0">
                <a:solidFill>
                  <a:srgbClr val="008080"/>
                </a:solidFill>
                <a:latin typeface="Segoe Print" pitchFamily="2" charset="0"/>
              </a:rPr>
              <a:t> ,2012.-с 128.</a:t>
            </a:r>
          </a:p>
          <a:p>
            <a:pPr algn="ctr"/>
            <a:endParaRPr lang="ru-RU" sz="2400" dirty="0">
              <a:solidFill>
                <a:srgbClr val="00808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РЕМ\33.jpg"/>
          <p:cNvPicPr>
            <a:picLocks noChangeAspect="1" noChangeArrowheads="1"/>
          </p:cNvPicPr>
          <p:nvPr/>
        </p:nvPicPr>
        <p:blipFill>
          <a:blip r:embed="rId2" cstate="print"/>
          <a:srcRect l="1239" t="3942" r="2373" b="7118"/>
          <a:stretch>
            <a:fillRect/>
          </a:stretch>
        </p:blipFill>
        <p:spPr bwMode="auto">
          <a:xfrm>
            <a:off x="-37020" y="0"/>
            <a:ext cx="918102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908720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dirty="0" smtClean="0"/>
          </a:p>
          <a:p>
            <a:pPr algn="ctr"/>
            <a:r>
              <a:rPr lang="ru-RU" sz="6600" dirty="0" smtClean="0">
                <a:solidFill>
                  <a:srgbClr val="3366CC"/>
                </a:solidFill>
                <a:latin typeface="Segoe Print" pitchFamily="2" charset="0"/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3366CC"/>
                </a:solidFill>
                <a:latin typeface="Segoe Print" pitchFamily="2" charset="0"/>
              </a:rPr>
              <a:t>за   внимание!</a:t>
            </a:r>
            <a:endParaRPr lang="ru-RU" sz="6600" dirty="0">
              <a:solidFill>
                <a:srgbClr val="3366CC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РЕМ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1703"/>
            <a:ext cx="8676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571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283220"/>
            <a:ext cx="867645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CCFFCC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Сформировать представление о жилье Деда Мороза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CCFFCC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Развивая воображение и творческие способности ребёнка, изготовить терем Деда Мороза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4800" dirty="0" smtClean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4800" dirty="0" smtClean="0">
              <a:solidFill>
                <a:srgbClr val="CCFFCC"/>
              </a:solidFill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CFFCC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ТЕРЕМ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69127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Формировать навыки исследовательской деятельности.</a:t>
            </a:r>
            <a:endParaRPr lang="ru-RU" sz="1100" dirty="0" smtClean="0"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 Узнать где живёт Дедушка Мороз.</a:t>
            </a:r>
            <a:endParaRPr lang="ru-RU" sz="1100" dirty="0" smtClean="0"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-Выяснить, знает ли ребёнок художественные произведения про Дедушку Мороза.</a:t>
            </a:r>
            <a:endParaRPr lang="ru-RU" sz="1100" dirty="0" smtClean="0"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Развивать познавательные и сенсорные способности в процессе  работы с различными  материалами (ткань, бумага, картон, пенопласт, природный и  бросовый материал).</a:t>
            </a:r>
            <a:endParaRPr lang="ru-RU" sz="1100" dirty="0" smtClean="0"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Развивать воображение</a:t>
            </a:r>
            <a:endParaRPr lang="ru-RU" sz="1100" dirty="0" smtClean="0"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Сделать поделку  « Терем Дедушки Мороза».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ТЕРЕМ\15.png"/>
          <p:cNvPicPr>
            <a:picLocks noChangeAspect="1" noChangeArrowheads="1"/>
          </p:cNvPicPr>
          <p:nvPr/>
        </p:nvPicPr>
        <p:blipFill>
          <a:blip r:embed="rId2" cstate="print"/>
          <a:srcRect b="549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322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u="sng" dirty="0" smtClean="0">
                <a:solidFill>
                  <a:srgbClr val="190377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endParaRPr lang="ru-RU" sz="3200" dirty="0" smtClean="0">
              <a:solidFill>
                <a:srgbClr val="190377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Воспитанник  средней группы</a:t>
            </a:r>
            <a:endParaRPr lang="ru-RU" sz="3200" dirty="0" smtClean="0">
              <a:solidFill>
                <a:srgbClr val="190377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Терехов Степан, воспитатель,  родители.</a:t>
            </a:r>
          </a:p>
          <a:p>
            <a:pPr algn="ctr"/>
            <a:r>
              <a:rPr lang="ru-RU" sz="3200" b="1" dirty="0" smtClean="0">
                <a:solidFill>
                  <a:srgbClr val="190377"/>
                </a:solidFill>
                <a:latin typeface="Segoe Print" pitchFamily="2" charset="0"/>
              </a:rPr>
              <a:t>Тип проекта</a:t>
            </a:r>
          </a:p>
          <a:p>
            <a:pPr algn="ctr"/>
            <a:r>
              <a:rPr lang="ru-RU" sz="3200" u="sng" dirty="0" smtClean="0">
                <a:solidFill>
                  <a:srgbClr val="190377"/>
                </a:solidFill>
                <a:latin typeface="Segoe Print" pitchFamily="2" charset="0"/>
              </a:rPr>
              <a:t>По содержанию:  </a:t>
            </a: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</a:rPr>
              <a:t>исследовательско – творческий.</a:t>
            </a:r>
          </a:p>
          <a:p>
            <a:pPr algn="ctr"/>
            <a:r>
              <a:rPr lang="ru-RU" sz="3200" u="sng" dirty="0" smtClean="0">
                <a:solidFill>
                  <a:srgbClr val="190377"/>
                </a:solidFill>
                <a:latin typeface="Segoe Print" pitchFamily="2" charset="0"/>
              </a:rPr>
              <a:t>По числу участников:</a:t>
            </a: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</a:rPr>
              <a:t> индивидуальный.</a:t>
            </a:r>
          </a:p>
          <a:p>
            <a:pPr algn="ctr"/>
            <a:r>
              <a:rPr lang="ru-RU" sz="3200" u="sng" dirty="0" smtClean="0">
                <a:solidFill>
                  <a:srgbClr val="190377"/>
                </a:solidFill>
                <a:latin typeface="Segoe Print" pitchFamily="2" charset="0"/>
              </a:rPr>
              <a:t>По времени проведения</a:t>
            </a: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</a:rPr>
              <a:t>: долгосрочный.</a:t>
            </a:r>
          </a:p>
          <a:p>
            <a:pPr algn="ctr"/>
            <a:r>
              <a:rPr lang="ru-RU" sz="3200" u="sng" dirty="0" smtClean="0">
                <a:solidFill>
                  <a:srgbClr val="190377"/>
                </a:solidFill>
                <a:latin typeface="Segoe Print" pitchFamily="2" charset="0"/>
              </a:rPr>
              <a:t>По характеру: </a:t>
            </a: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</a:rPr>
              <a:t>в рамках </a:t>
            </a: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</a:rPr>
              <a:t>ДОО.</a:t>
            </a:r>
            <a:endParaRPr lang="ru-RU" sz="3200" dirty="0" smtClean="0">
              <a:solidFill>
                <a:srgbClr val="190377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ТЕРЕМ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65017"/>
            <a:ext cx="82444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Проект  включает в себя   три  этапа: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Подготовительный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Основной: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Исследовательский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Творческий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      3.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Заключительный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G:\ТЕРЕМ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3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278092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-226246" y="-466573"/>
            <a:ext cx="4571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4000" b="1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190377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обогащение знаний ребенка  о Дедушке Морозе;</a:t>
            </a:r>
            <a:b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активное участие ребёнка и родителей  в поиске информации;</a:t>
            </a:r>
            <a:endParaRPr lang="ru-RU" sz="1400" dirty="0" smtClean="0">
              <a:solidFill>
                <a:srgbClr val="190377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-воспитатель, ребёнок и родители активно сотрудничают в процессе проектной деятельности;</a:t>
            </a:r>
            <a:b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90377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Изготовление поделки.</a:t>
            </a:r>
            <a:endParaRPr lang="ru-RU" sz="4000" dirty="0" smtClean="0">
              <a:solidFill>
                <a:srgbClr val="190377"/>
              </a:solidFill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РЕМ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05273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1848"/>
                </a:solidFill>
                <a:latin typeface="Segoe Print" pitchFamily="2" charset="0"/>
                <a:cs typeface="Times New Roman" pitchFamily="18" charset="0"/>
              </a:rPr>
              <a:t>1Этап. Подготовительный</a:t>
            </a:r>
          </a:p>
          <a:p>
            <a:pPr lvl="0"/>
            <a:endParaRPr lang="ru-RU" sz="2400" dirty="0" smtClean="0">
              <a:solidFill>
                <a:srgbClr val="001848"/>
              </a:solidFill>
              <a:latin typeface="Segoe Print" pitchFamily="2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1848"/>
                </a:solidFill>
                <a:latin typeface="Segoe Print" pitchFamily="2" charset="0"/>
                <a:cs typeface="Times New Roman" pitchFamily="18" charset="0"/>
              </a:rPr>
              <a:t>  1.Беседы с ребёнком (выявление знаний  о Дедушке Морозе).       </a:t>
            </a:r>
          </a:p>
          <a:p>
            <a:pPr lvl="0"/>
            <a:r>
              <a:rPr lang="ru-RU" sz="2400" dirty="0" smtClean="0">
                <a:solidFill>
                  <a:srgbClr val="001848"/>
                </a:solidFill>
                <a:latin typeface="Segoe Print" pitchFamily="2" charset="0"/>
                <a:cs typeface="Times New Roman" pitchFamily="18" charset="0"/>
              </a:rPr>
              <a:t>  2.Сбор художественной литературы: стихи, загадки, пословицы, поговорки,  рассказы,  сказки про Деда Мороза.</a:t>
            </a:r>
          </a:p>
          <a:p>
            <a:pPr lvl="0"/>
            <a:r>
              <a:rPr lang="ru-RU" sz="2400" dirty="0" smtClean="0">
                <a:solidFill>
                  <a:srgbClr val="001848"/>
                </a:solidFill>
                <a:latin typeface="Segoe Print" pitchFamily="2" charset="0"/>
                <a:cs typeface="Times New Roman" pitchFamily="18" charset="0"/>
              </a:rPr>
              <a:t>  3. Просмотр художественных и мультипликационных фильмов о Дедушке Морозе.</a:t>
            </a:r>
          </a:p>
          <a:p>
            <a:pPr lvl="0"/>
            <a:r>
              <a:rPr lang="ru-RU" sz="2400" dirty="0" smtClean="0">
                <a:solidFill>
                  <a:srgbClr val="001848"/>
                </a:solidFill>
                <a:latin typeface="Segoe Print" pitchFamily="2" charset="0"/>
                <a:cs typeface="Times New Roman" pitchFamily="18" charset="0"/>
              </a:rPr>
              <a:t> 4.Поиск информации о том, где живёт  Дед Мороз в сети интернет. </a:t>
            </a:r>
          </a:p>
          <a:p>
            <a:pPr lvl="0"/>
            <a:r>
              <a:rPr lang="ru-RU" sz="2400" dirty="0" smtClean="0">
                <a:solidFill>
                  <a:srgbClr val="001848"/>
                </a:solidFill>
                <a:latin typeface="Segoe Print" pitchFamily="2" charset="0"/>
                <a:cs typeface="Times New Roman" pitchFamily="18" charset="0"/>
              </a:rPr>
              <a:t> 5.Приобретение необходимого материала и инструментов  для изготовления поделки.  </a:t>
            </a:r>
          </a:p>
          <a:p>
            <a:pPr lvl="0"/>
            <a:r>
              <a:rPr lang="ru-RU" sz="2400" dirty="0" smtClean="0">
                <a:solidFill>
                  <a:srgbClr val="001848"/>
                </a:solidFill>
                <a:latin typeface="Segoe Print" pitchFamily="2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.foto.radikal.ru/0605/8671881916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47453"/>
            <a:ext cx="3142514" cy="4410547"/>
          </a:xfrm>
          <a:prstGeom prst="rect">
            <a:avLst/>
          </a:prstGeom>
          <a:noFill/>
        </p:spPr>
      </p:pic>
      <p:pic>
        <p:nvPicPr>
          <p:cNvPr id="1028" name="Picture 4" descr="http://bukvariazbuka.ru/wp-content/uploads/2013/12/bolshaja-kniga-deda-moroza_1_1.jpg"/>
          <p:cNvPicPr>
            <a:picLocks noChangeAspect="1" noChangeArrowheads="1"/>
          </p:cNvPicPr>
          <p:nvPr/>
        </p:nvPicPr>
        <p:blipFill>
          <a:blip r:embed="rId3" cstate="print"/>
          <a:srcRect l="16024" t="7460" r="15299" b="6751"/>
          <a:stretch>
            <a:fillRect/>
          </a:stretch>
        </p:blipFill>
        <p:spPr bwMode="auto">
          <a:xfrm>
            <a:off x="3779912" y="260648"/>
            <a:ext cx="2232248" cy="345638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030" name="Picture 6" descr="https://img1.labirint.ru/books/303951/cover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620342" cy="3501008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>
            <a:off x="3563888" y="4005064"/>
            <a:ext cx="5580112" cy="2448272"/>
          </a:xfrm>
          <a:prstGeom prst="upArrow">
            <a:avLst>
              <a:gd name="adj1" fmla="val 50000"/>
              <a:gd name="adj2" fmla="val 48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27984" y="4725144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Segoe Print" pitchFamily="2" charset="0"/>
              </a:rPr>
              <a:t>Художественная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Segoe Print" pitchFamily="2" charset="0"/>
              </a:rPr>
              <a:t>литература</a:t>
            </a:r>
          </a:p>
          <a:p>
            <a:pPr algn="ctr"/>
            <a:endParaRPr lang="ru-RU" sz="2800" dirty="0">
              <a:solidFill>
                <a:srgbClr val="000099"/>
              </a:solidFill>
              <a:latin typeface="Segoe Print" pitchFamily="2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0" y="0"/>
            <a:ext cx="3779912" cy="23488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Segoe Print" pitchFamily="2" charset="0"/>
              </a:rPr>
              <a:t>Видео,</a:t>
            </a:r>
          </a:p>
          <a:p>
            <a:pPr algn="ctr"/>
            <a:endParaRPr lang="ru-RU" sz="2800" b="1" dirty="0" smtClean="0">
              <a:solidFill>
                <a:srgbClr val="000099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Segoe Print" pitchFamily="2" charset="0"/>
              </a:rPr>
              <a:t>мультфильмы</a:t>
            </a:r>
            <a:endParaRPr lang="ru-RU" sz="2800" b="1" dirty="0">
              <a:solidFill>
                <a:srgbClr val="000099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03848" y="2859619"/>
            <a:ext cx="59401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lang="ru-RU" sz="3600" dirty="0" smtClean="0">
              <a:solidFill>
                <a:srgbClr val="00222E"/>
              </a:solidFill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22E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22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9396536" y="407026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G:\ТЕРЕМ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51920" y="2420888"/>
            <a:ext cx="34563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9999"/>
                </a:solidFill>
                <a:latin typeface="Segoe Print" pitchFamily="2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9999"/>
                </a:solidFill>
                <a:latin typeface="Segoe Print" pitchFamily="2" charset="0"/>
                <a:cs typeface="Times New Roman" pitchFamily="18" charset="0"/>
              </a:rPr>
              <a:t> Этап Основной - творческий</a:t>
            </a:r>
            <a:endParaRPr lang="ru-RU" sz="40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324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</dc:creator>
  <cp:lastModifiedBy>User</cp:lastModifiedBy>
  <cp:revision>101</cp:revision>
  <dcterms:created xsi:type="dcterms:W3CDTF">2018-02-05T02:34:07Z</dcterms:created>
  <dcterms:modified xsi:type="dcterms:W3CDTF">2020-02-05T08:07:18Z</dcterms:modified>
</cp:coreProperties>
</file>