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8" r:id="rId4"/>
    <p:sldId id="259" r:id="rId5"/>
    <p:sldId id="269" r:id="rId6"/>
    <p:sldId id="260" r:id="rId7"/>
    <p:sldId id="261" r:id="rId8"/>
    <p:sldId id="262" r:id="rId9"/>
    <p:sldId id="270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3D46B4-C316-443E-A89E-C589C707BD3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90A072E-943A-451D-BE73-06B98D0DD4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Igor\Desktop\проект  надежда 2020\225321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3573016"/>
            <a:ext cx="525658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Работу выполнил:</a:t>
            </a:r>
          </a:p>
          <a:p>
            <a:pPr lvl="0" algn="ctr"/>
            <a:r>
              <a:rPr lang="ru-RU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Бажин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Никита,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 старшей группы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Карасульского детского сада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Добрых Альбина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Владимировна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(воспитатель)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Бажина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Ирина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Николаевна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(мама)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620688"/>
            <a:ext cx="5904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Областной креатив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фестиваль «Надежда»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Направление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«75-летие Великой Победы»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Исследовательский проект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Боевая техника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Великой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Отечественной войны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71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Igor\Desktop\проект  надежда 2020\0003-002-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IMG_20200225_155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52" y="662424"/>
            <a:ext cx="338437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IMG_20200225_155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11" y="2924944"/>
            <a:ext cx="4037058" cy="316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IMG_20200225_160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564396" cy="402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50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Igor\Desktop\проект  надежда 2020\0003-002-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" y="0"/>
            <a:ext cx="9162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altay/474904/2a00000161f5dc828bc762fc975ed8dc1ffe/XX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1"/>
            <a:ext cx="5112568" cy="34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bs.twimg.com/media/DTffsqUX0AIk2U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8921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94" y="2852936"/>
            <a:ext cx="5164543" cy="342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390525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73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Igor\Desktop\проект  надежда 2020\225321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4"/>
            <a:ext cx="9144000" cy="68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332656"/>
            <a:ext cx="64087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latin typeface="Arial Black" pitchFamily="34" charset="0"/>
            </a:endParaRPr>
          </a:p>
          <a:p>
            <a:pPr algn="ctr"/>
            <a:r>
              <a:rPr lang="ru-RU" sz="2400" dirty="0" smtClean="0">
                <a:latin typeface="Arial Black" pitchFamily="34" charset="0"/>
              </a:rPr>
              <a:t>Я в солдатики играю.</a:t>
            </a:r>
          </a:p>
          <a:p>
            <a:pPr algn="ctr"/>
            <a:r>
              <a:rPr lang="ru-RU" sz="2400" dirty="0" smtClean="0">
                <a:latin typeface="Arial Black" pitchFamily="34" charset="0"/>
              </a:rPr>
              <a:t>У меня есть пистолет.</a:t>
            </a:r>
          </a:p>
          <a:p>
            <a:pPr algn="ctr"/>
            <a:r>
              <a:rPr lang="ru-RU" sz="2400" dirty="0" smtClean="0">
                <a:latin typeface="Arial Black" pitchFamily="34" charset="0"/>
              </a:rPr>
              <a:t>Есть и сабля, есть и танки.</a:t>
            </a:r>
          </a:p>
          <a:p>
            <a:pPr algn="ctr"/>
            <a:r>
              <a:rPr lang="ru-RU" sz="2400" dirty="0" smtClean="0">
                <a:latin typeface="Arial Black" pitchFamily="34" charset="0"/>
              </a:rPr>
              <a:t>Я большой и мне 5 лет!</a:t>
            </a:r>
          </a:p>
          <a:p>
            <a:pPr algn="ctr"/>
            <a:endParaRPr lang="ru-RU" sz="2400" dirty="0">
              <a:latin typeface="Arial Black" pitchFamily="34" charset="0"/>
            </a:endParaRPr>
          </a:p>
          <a:p>
            <a:pPr algn="ctr"/>
            <a:r>
              <a:rPr lang="ru-RU" sz="2400" dirty="0" smtClean="0">
                <a:latin typeface="Arial Black" pitchFamily="34" charset="0"/>
              </a:rPr>
              <a:t>Я в солдатики играю,</a:t>
            </a:r>
          </a:p>
          <a:p>
            <a:pPr algn="ctr"/>
            <a:r>
              <a:rPr lang="ru-RU" sz="2400" dirty="0" smtClean="0">
                <a:latin typeface="Arial Black" pitchFamily="34" charset="0"/>
              </a:rPr>
              <a:t>Это детская игра.</a:t>
            </a:r>
          </a:p>
          <a:p>
            <a:pPr algn="ctr"/>
            <a:r>
              <a:rPr lang="ru-RU" sz="2400" dirty="0" smtClean="0">
                <a:latin typeface="Arial Black" pitchFamily="34" charset="0"/>
              </a:rPr>
              <a:t>Но я это знаю твердо</a:t>
            </a:r>
          </a:p>
          <a:p>
            <a:pPr algn="ctr"/>
            <a:r>
              <a:rPr lang="ru-RU" sz="2400" dirty="0" smtClean="0">
                <a:latin typeface="Arial Black" pitchFamily="34" charset="0"/>
              </a:rPr>
              <a:t>Создан Мир наш для Добра!</a:t>
            </a:r>
          </a:p>
          <a:p>
            <a:pPr algn="ctr"/>
            <a:endParaRPr lang="ru-RU" sz="2400" dirty="0">
              <a:latin typeface="Arial Black" pitchFamily="34" charset="0"/>
            </a:endParaRPr>
          </a:p>
          <a:p>
            <a:pPr algn="ctr"/>
            <a:r>
              <a:rPr lang="ru-RU" sz="2400" dirty="0" smtClean="0">
                <a:latin typeface="Arial Black" pitchFamily="34" charset="0"/>
              </a:rPr>
              <a:t>Чтоб войну не знали дети!</a:t>
            </a:r>
          </a:p>
          <a:p>
            <a:pPr algn="ctr"/>
            <a:r>
              <a:rPr lang="ru-RU" sz="2400" dirty="0" smtClean="0">
                <a:latin typeface="Arial Black" pitchFamily="34" charset="0"/>
              </a:rPr>
              <a:t>Чтоб был мирным небосвод,</a:t>
            </a:r>
          </a:p>
          <a:p>
            <a:pPr algn="ctr"/>
            <a:r>
              <a:rPr lang="ru-RU" sz="2400" dirty="0" smtClean="0">
                <a:latin typeface="Arial Black" pitchFamily="34" charset="0"/>
              </a:rPr>
              <a:t>И остался чтоб игрушкой</a:t>
            </a:r>
          </a:p>
          <a:p>
            <a:pPr algn="ctr"/>
            <a:r>
              <a:rPr lang="ru-RU" sz="2400" dirty="0" smtClean="0">
                <a:latin typeface="Arial Black" pitchFamily="34" charset="0"/>
              </a:rPr>
              <a:t>Навсегда пехотный взвод!</a:t>
            </a:r>
          </a:p>
          <a:p>
            <a:pPr algn="ctr"/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Igor\Desktop\проект  надежда 2020\22532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2852936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 Black" pitchFamily="34" charset="0"/>
              </a:rPr>
              <a:t>Спасибо за внимание!</a:t>
            </a:r>
            <a:endParaRPr lang="ru-RU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4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Igor\Desktop\проект  надежда 2020\0003-002-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692696"/>
            <a:ext cx="4536504" cy="259228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2"/>
                </a:solidFill>
                <a:effectLst/>
                <a:latin typeface="Times New Roman"/>
                <a:ea typeface="Calibri"/>
                <a:cs typeface="Times New Roman"/>
              </a:rPr>
              <a:t>Цель моего исследования:</a:t>
            </a:r>
            <a:endParaRPr lang="ru-RU" sz="16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/>
                </a:solidFill>
                <a:effectLst/>
                <a:latin typeface="Times New Roman"/>
                <a:ea typeface="Calibri"/>
                <a:cs typeface="Times New Roman"/>
              </a:rPr>
              <a:t>	Изучение темы «Боевая техника Великой Отечественной войны» для повышения интереса детей к истории нашей страны.</a:t>
            </a:r>
            <a:endParaRPr lang="ru-RU" sz="1600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3501008"/>
            <a:ext cx="4824536" cy="25202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Гипотеза:</a:t>
            </a:r>
            <a:endParaRPr lang="ru-RU" sz="1600" dirty="0" smtClean="0">
              <a:effectLst/>
              <a:latin typeface="Calibri"/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Предположим, что если изучить боевую технику времен Великой Отечественной войны и изготовить ее модели из конструктора «ЛЕГО», то можно рассказать об этом ребятам в детском саду и повысить их интерес к данному вопросу.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836712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Igor\Desktop\проект  надежда 2020\никита фото\IMG-2d7f25ac4fdace788a897884fe02fed8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56" y="3140968"/>
            <a:ext cx="25202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Igor\Desktop\проект  надежда 2020\0003-002-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6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gor\Desktop\проект  надежда 2020\IMG-c83499c4ace5ce8b9b6069072db2630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4501"/>
            <a:ext cx="25202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gor\Desktop\проект  надежда 2020\IMG-6f7171e16419094085535523b181b731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15" y="564501"/>
            <a:ext cx="328613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gor\Desktop\проект  надежда 2020\IMG-aeb4320a334b63705d8c3acbdca69285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46" y="1628800"/>
            <a:ext cx="3499945" cy="467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gor\Desktop\проект  надежда 2020\IMG-a96de101cda1555033df2655e5a7985e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81945"/>
            <a:ext cx="382484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Igor\Desktop\проект  надежда 2020\IMG-a300b1d0106a3d29992c1651b85d5347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001" y="556195"/>
            <a:ext cx="4292979" cy="573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5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Igor\Desktop\проект  надежда 2020\img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4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kursk.er.ru/media/userdata/regional_photos/2018/05/24/7acd9afc7cf097e05414fe8a121c1629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kursk.er.ru/media/userdata/regional_photos/2018/05/24/7acd9afc7cf097e05414fe8a121c1629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kursk.er.ru/media/userdata/regional_photos/2018/05/24/7acd9afc7cf097e05414fe8a121c1629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9" y="620688"/>
            <a:ext cx="5480897" cy="386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594138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6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Igor\Desktop\проект  надежда 2020\22532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gor\Desktop\аля\IMG-6e8e5021c32987f5c3e8974cb4978dc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3096344" cy="41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gor\Desktop\аля\IMG-412efca04a0e45c877e795cd13c79fc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9080"/>
            <a:ext cx="321177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gor\Desktop\аля\IMG-949144e0cb73d2331fb6b681f4e7ff67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87" y="692696"/>
            <a:ext cx="2942417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gor\Desktop\аля\IMG-b8f65e03ec53b400c35899958d9fa734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5498"/>
            <a:ext cx="3049309" cy="40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Igor\Desktop\аля\IMG-44f3631455cea970ad7356d138f908d9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024" y="1844824"/>
            <a:ext cx="3213393" cy="42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24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Igor\Desktop\проект  надежда 2020\0003-002-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27" y="805358"/>
            <a:ext cx="7045261" cy="44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4365104"/>
            <a:ext cx="6850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«Ил-2» использовался и для бомбардировки, и как самолет-разведчик.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Вооружение самолета составляло: 2 пулемета, 2 пушки и 8 реактивных снарядов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25472"/>
            <a:ext cx="7354204" cy="371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03" y="2157267"/>
            <a:ext cx="6048672" cy="417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48219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Arial Black" pitchFamily="34" charset="0"/>
              </a:rPr>
              <a:t>Ил -2 </a:t>
            </a:r>
          </a:p>
          <a:p>
            <a:pPr algn="ctr"/>
            <a:r>
              <a:rPr lang="ru-RU" sz="2800" dirty="0">
                <a:latin typeface="Arial Black" pitchFamily="34" charset="0"/>
              </a:rPr>
              <a:t>«Бетонный </a:t>
            </a:r>
            <a:r>
              <a:rPr lang="ru-RU" sz="2800" dirty="0" smtClean="0">
                <a:latin typeface="Arial Black" pitchFamily="34" charset="0"/>
              </a:rPr>
              <a:t>самолет»</a:t>
            </a: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Igor\Desktop\проект  надежда 2020\img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9" y="476672"/>
            <a:ext cx="57150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0723" y="482008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Т – 34</a:t>
            </a:r>
          </a:p>
          <a:p>
            <a:pPr algn="ctr"/>
            <a:r>
              <a:rPr lang="ru-RU" sz="2800" dirty="0" smtClean="0">
                <a:latin typeface="Arial Black" pitchFamily="34" charset="0"/>
              </a:rPr>
              <a:t>«Непобедимый</a:t>
            </a:r>
            <a:r>
              <a:rPr lang="ru-RU" sz="3600" dirty="0" smtClean="0">
                <a:latin typeface="Arial Black" pitchFamily="34" charset="0"/>
              </a:rPr>
              <a:t>»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06" y="2406625"/>
            <a:ext cx="6415618" cy="395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4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Igor\Desktop\проект  надежда 2020\0003-002-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17"/>
            <a:ext cx="9144000" cy="68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49" y="548680"/>
            <a:ext cx="598620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836712"/>
            <a:ext cx="2295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БМ -13</a:t>
            </a:r>
          </a:p>
          <a:p>
            <a:pPr algn="ctr"/>
            <a:r>
              <a:rPr lang="ru-RU" sz="2800" dirty="0" smtClean="0">
                <a:latin typeface="Arial Black" pitchFamily="34" charset="0"/>
              </a:rPr>
              <a:t>«Катюша»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7"/>
            <a:ext cx="647774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61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980728"/>
            <a:ext cx="4684093" cy="526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9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301</TotalTime>
  <Words>189</Words>
  <Application>Microsoft Office PowerPoint</Application>
  <PresentationFormat>Экран (4:3)</PresentationFormat>
  <Paragraphs>44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Igor</cp:lastModifiedBy>
  <cp:revision>27</cp:revision>
  <dcterms:created xsi:type="dcterms:W3CDTF">2020-02-13T10:59:26Z</dcterms:created>
  <dcterms:modified xsi:type="dcterms:W3CDTF">2020-03-11T09:10:55Z</dcterms:modified>
</cp:coreProperties>
</file>