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6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1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3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6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3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5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8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7AD4-9C7F-4C63-9C4D-0351DEC5785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1412-806D-4CD8-A151-4AF0E8A07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472" y="4257268"/>
            <a:ext cx="88530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Добрых Альбина Владимировна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воспитатель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филиала МАОУ </a:t>
            </a:r>
            <a:r>
              <a:rPr lang="ru-RU" sz="3200" b="1" dirty="0" err="1" smtClean="0">
                <a:solidFill>
                  <a:srgbClr val="800000"/>
                </a:solidFill>
                <a:latin typeface="Monotype Corsiva" panose="03010101010201010101" pitchFamily="66" charset="0"/>
              </a:rPr>
              <a:t>Тоболовская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СОШ – </a:t>
            </a:r>
          </a:p>
          <a:p>
            <a:pPr algn="ctr"/>
            <a:r>
              <a:rPr lang="ru-RU" sz="3200" b="1" dirty="0" err="1" smtClean="0">
                <a:solidFill>
                  <a:srgbClr val="800000"/>
                </a:solidFill>
                <a:latin typeface="Monotype Corsiva" panose="03010101010201010101" pitchFamily="66" charset="0"/>
              </a:rPr>
              <a:t>Карасульский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детский сад, стаж работы 9 лет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11727"/>
            <a:ext cx="3352800" cy="405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24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2291" y="817418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И чего уж удивляться –  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Успевает развиваться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Курсы, встречи, </a:t>
            </a:r>
            <a:r>
              <a:rPr lang="ru-RU" sz="2800" b="1" dirty="0" err="1">
                <a:solidFill>
                  <a:srgbClr val="8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вебинары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,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Конкурсы и семинары.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4" y="471054"/>
            <a:ext cx="2964340" cy="407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4" y="2615652"/>
            <a:ext cx="2764439" cy="3864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60" y="471054"/>
            <a:ext cx="3646744" cy="5015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4" y="2615652"/>
            <a:ext cx="2879196" cy="38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1" y="692727"/>
            <a:ext cx="4558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Щечки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, носик, губки, глазки, 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Нежных детских ручек ласки. </a:t>
            </a:r>
            <a:endParaRPr lang="ru-RU" sz="28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Детский смех, веселье, дружба.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Что еще для счастья нужно?! </a:t>
            </a:r>
          </a:p>
          <a:p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8" y="2939496"/>
            <a:ext cx="5888183" cy="3502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436419"/>
            <a:ext cx="572885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6172" y="665018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Я живу в своем сказочном царстве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Каждый день вижу лица детей,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Ожидающих чуда и ласки,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Уникальных красивых идей.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1" y="921327"/>
            <a:ext cx="3139901" cy="4937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97" y="843724"/>
            <a:ext cx="2917003" cy="5015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68" y="2560751"/>
            <a:ext cx="4251611" cy="32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3818" y="4274595"/>
            <a:ext cx="4738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Отдаю я себя без остатка.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Потому, что иначе нельзя.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Дети верят в добро и сказки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Верят, глядя в мои глаза.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74" y="439207"/>
            <a:ext cx="4328335" cy="5859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95" y="582359"/>
            <a:ext cx="5236316" cy="34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09" y="706582"/>
            <a:ext cx="5098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Счастье каждый видит в разном, 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Для кого-то жизнь прекрасна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Если полон дом монет.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Для иных в том счастья нет.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568036"/>
            <a:ext cx="4102678" cy="5721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2661010"/>
            <a:ext cx="5074227" cy="33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1855" y="2507672"/>
            <a:ext cx="69965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Так судьба распорядилась                                       </a:t>
            </a:r>
            <a:endParaRPr lang="ru-RU" sz="28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здесь нет ошибки, 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ля 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меня </a:t>
            </a:r>
            <a:r>
              <a:rPr lang="ru-RU" sz="4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счастье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сложилось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4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малышей </a:t>
            </a:r>
            <a:r>
              <a:rPr lang="ru-RU" sz="40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улыбке!</a:t>
            </a:r>
            <a:r>
              <a:rPr lang="ru-RU" sz="40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1045932"/>
            <a:ext cx="6317672" cy="46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17" y="1870364"/>
            <a:ext cx="1043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Продолжение следует</a:t>
            </a:r>
            <a:r>
              <a:rPr lang="ru-RU" sz="54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…. </a:t>
            </a:r>
            <a:endParaRPr lang="ru-RU" sz="54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0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8873" y="581891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 сказке может все случится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Наша сказка впереди.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Сказка в двери к нам стучится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Скажем сказке: «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Заходи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2419" y="3990109"/>
            <a:ext cx="4558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Как в </a:t>
            </a:r>
            <a:r>
              <a:rPr lang="ru-RU" sz="2800" b="1" dirty="0" err="1">
                <a:solidFill>
                  <a:srgbClr val="800000"/>
                </a:solidFill>
                <a:latin typeface="Monotype Corsiva" panose="03010101010201010101" pitchFamily="66" charset="0"/>
              </a:rPr>
              <a:t>Абатской</a:t>
            </a:r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во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сторонке,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Родилась одна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девчонка.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Ее Альбиною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назвали,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 мире дружбе воспитали</a:t>
            </a:r>
            <a:endParaRPr lang="ru-RU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6" y="2397772"/>
            <a:ext cx="3574473" cy="40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00" y="478917"/>
            <a:ext cx="4496864" cy="33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546" y="748146"/>
            <a:ext cx="3865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Подрастала та девчонка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Непоседлива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была,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И смеялась она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звонко,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Добродушна и мила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1709" y="4516582"/>
            <a:ext cx="4447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Время быстро пролетело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Вот и школа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позади.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Выбрать по душе бы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дело,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Что стало б главным на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пути!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65" y="530639"/>
            <a:ext cx="3203596" cy="3898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2479964"/>
            <a:ext cx="3198702" cy="38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374" y="2050775"/>
            <a:ext cx="3823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Стала думать та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девица, 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На кого б пойти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учиться?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Да вот долго не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гадала -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На ДОШФАК она попала.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7" y="852054"/>
            <a:ext cx="3990108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3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8909" y="3962400"/>
            <a:ext cx="3865418" cy="253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0546" y="637309"/>
            <a:ext cx="4807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Время в сказке быстро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мчится,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Замуж вышла та девица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Двое деток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подрастают,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Стать большими уж мечтают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86" y="762000"/>
            <a:ext cx="4000500" cy="533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2453192"/>
            <a:ext cx="4890656" cy="39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7" y="734291"/>
            <a:ext cx="4294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Тут задумалась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Альбина- 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На работу знать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пора.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И конечно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поспешила,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 сад, ожиданием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полна…..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545" y="3532909"/>
            <a:ext cx="4932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Стоит терем - теремок.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Он ни низок, ни высок.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Двор большой красивый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Терем окружает.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Во дворе детишки бегают, играют.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554182"/>
            <a:ext cx="3837709" cy="2424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3837709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3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035" y="2521059"/>
            <a:ext cx="4544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Встретили Альбину мило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Рассказали, что да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как,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Так и стала та девчонка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Воспитателем, вот так.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964383"/>
            <a:ext cx="6719454" cy="44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145" y="775855"/>
            <a:ext cx="4294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А детишки золотые,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Резвые и озорные.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Но Альбина без хлопот </a:t>
            </a: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К каждому нашла подход. 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3" y="775855"/>
            <a:ext cx="5084618" cy="3309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2854973"/>
            <a:ext cx="5472546" cy="34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469050"/>
            <a:ext cx="4793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Полюбили ее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дети,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Жизнь забила тут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ключом.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Что ни день то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приключенье -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Сказка в жизни, день за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днем!</a:t>
            </a:r>
            <a:endParaRPr lang="ru-RU" sz="28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9" y="937959"/>
            <a:ext cx="6697971" cy="44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88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288</Words>
  <Application>Microsoft Office PowerPoint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2021-01-13T11:03:09Z</dcterms:created>
  <dcterms:modified xsi:type="dcterms:W3CDTF">2021-01-19T08:22:01Z</dcterms:modified>
</cp:coreProperties>
</file>