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470F5A7-4301-4425-8650-330929B81932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5E5F014-2CD6-41D6-972E-0D73133195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8134672" cy="3845024"/>
          </a:xfrm>
        </p:spPr>
        <p:txBody>
          <a:bodyPr>
            <a:normAutofit/>
          </a:bodyPr>
          <a:lstStyle/>
          <a:p>
            <a:r>
              <a:rPr lang="ru-RU" sz="6600" dirty="0" err="1" smtClean="0"/>
              <a:t>Клепиковская</a:t>
            </a:r>
            <a:r>
              <a:rPr lang="ru-RU" sz="6600" dirty="0" smtClean="0"/>
              <a:t> ООШ</a:t>
            </a:r>
            <a:br>
              <a:rPr lang="ru-RU" sz="6600" dirty="0" smtClean="0"/>
            </a:br>
            <a:r>
              <a:rPr lang="ru-RU" sz="6600" dirty="0"/>
              <a:t/>
            </a:r>
            <a:br>
              <a:rPr lang="ru-RU" sz="6600" dirty="0"/>
            </a:br>
            <a:r>
              <a:rPr lang="ru-RU" sz="3600" dirty="0" smtClean="0"/>
              <a:t>Учитель: Гришкина Е.А.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700808"/>
            <a:ext cx="6400800" cy="14732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873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\Desktop\S1i559q-Av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9109" y="188640"/>
            <a:ext cx="9203109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214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AD\Desktop\2gh3sp4Ccx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255" y="401638"/>
            <a:ext cx="8582333" cy="6051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0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AD\Desktop\KmHgv9xlsA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42863"/>
            <a:ext cx="9086849" cy="690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71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AD\Desktop\9Ator-Y5yb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6555" y="0"/>
            <a:ext cx="3869661" cy="688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884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</TotalTime>
  <Words>2</Words>
  <Application>Microsoft Office PowerPoint</Application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Клепиковская ООШ  Учитель: Гришкина Е.А.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Клепиковская ООШ  Учитель: Гришкина Е.А.</dc:title>
  <dc:creator>AD</dc:creator>
  <cp:lastModifiedBy>Пользователь</cp:lastModifiedBy>
  <cp:revision>2</cp:revision>
  <dcterms:created xsi:type="dcterms:W3CDTF">2018-02-05T07:39:14Z</dcterms:created>
  <dcterms:modified xsi:type="dcterms:W3CDTF">2018-02-05T08:39:29Z</dcterms:modified>
</cp:coreProperties>
</file>