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117" d="100"/>
          <a:sy n="117" d="100"/>
        </p:scale>
        <p:origin x="-1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1697-F941-415B-BD51-69965DD6705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41A-8192-41F2-9F9A-291A0EE9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2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1697-F941-415B-BD51-69965DD6705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41A-8192-41F2-9F9A-291A0EE9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9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1697-F941-415B-BD51-69965DD6705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41A-8192-41F2-9F9A-291A0EE9D3C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621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1697-F941-415B-BD51-69965DD6705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41A-8192-41F2-9F9A-291A0EE9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388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1697-F941-415B-BD51-69965DD6705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41A-8192-41F2-9F9A-291A0EE9D3C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1936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1697-F941-415B-BD51-69965DD6705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41A-8192-41F2-9F9A-291A0EE9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098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1697-F941-415B-BD51-69965DD6705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41A-8192-41F2-9F9A-291A0EE9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82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1697-F941-415B-BD51-69965DD6705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41A-8192-41F2-9F9A-291A0EE9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73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1697-F941-415B-BD51-69965DD6705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41A-8192-41F2-9F9A-291A0EE9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6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1697-F941-415B-BD51-69965DD6705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41A-8192-41F2-9F9A-291A0EE9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04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1697-F941-415B-BD51-69965DD6705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41A-8192-41F2-9F9A-291A0EE9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3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1697-F941-415B-BD51-69965DD6705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41A-8192-41F2-9F9A-291A0EE9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82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1697-F941-415B-BD51-69965DD6705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41A-8192-41F2-9F9A-291A0EE9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0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1697-F941-415B-BD51-69965DD6705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41A-8192-41F2-9F9A-291A0EE9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59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1697-F941-415B-BD51-69965DD6705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41A-8192-41F2-9F9A-291A0EE9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09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1697-F941-415B-BD51-69965DD6705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41A-8192-41F2-9F9A-291A0EE9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1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B1697-F941-415B-BD51-69965DD6705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72441A-8192-41F2-9F9A-291A0EE9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0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Смотр-конкурс </a:t>
            </a:r>
            <a:r>
              <a:rPr lang="ru-RU" dirty="0"/>
              <a:t>«Лучший кабинет математики»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/>
              <a:t>Клепиковская</a:t>
            </a:r>
            <a:r>
              <a:rPr lang="ru-RU" sz="6000" dirty="0" smtClean="0"/>
              <a:t> </a:t>
            </a:r>
            <a:r>
              <a:rPr lang="ru-RU" sz="6000" dirty="0" smtClean="0"/>
              <a:t>ООШ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7516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Desktop\dncm9Cn7v4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0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0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k0LwV_Ujz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" y="0"/>
            <a:ext cx="1212668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23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esktop\EKMOvUeTk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77" y="1"/>
            <a:ext cx="122143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73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esktop\SE3_px9Ww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3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Desktop\BfHQT0dlT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92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Desktop\Ki-C_EIi-y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09910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</TotalTime>
  <Words>8</Words>
  <Application>Microsoft Office PowerPoint</Application>
  <PresentationFormat>Произвольный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Смотр-конкурс «Лучший кабинет математики»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Смотр-конкурс «Лучший кабинет математики»</dc:title>
  <dc:creator>school</dc:creator>
  <cp:lastModifiedBy>User</cp:lastModifiedBy>
  <cp:revision>4</cp:revision>
  <dcterms:created xsi:type="dcterms:W3CDTF">2018-04-24T06:49:37Z</dcterms:created>
  <dcterms:modified xsi:type="dcterms:W3CDTF">2018-05-06T07:41:19Z</dcterms:modified>
</cp:coreProperties>
</file>