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a-11-1024x768.jpg"/>
          <p:cNvPicPr>
            <a:picLocks noChangeAspect="1" noChangeArrowheads="1"/>
          </p:cNvPicPr>
          <p:nvPr/>
        </p:nvPicPr>
        <p:blipFill>
          <a:blip r:embed="rId2"/>
          <a:srcRect t="17578"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solidFill>
            <a:srgbClr val="00B050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uc-cbs.ru/wp-content/uploads/2013/07/a-2-1024x76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2016-06-27T17:11:28Z</dcterms:created>
  <dcterms:modified xsi:type="dcterms:W3CDTF">2016-06-27T17:25:57Z</dcterms:modified>
</cp:coreProperties>
</file>