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лагерной смены!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DCIM\101MSDCF\DSC0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11" y="2975192"/>
            <a:ext cx="34966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MSDCF\DSC02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1844824"/>
            <a:ext cx="3456385" cy="2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1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DCIM\101MSDCF\DSC027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46190" r="27141" b="12222"/>
          <a:stretch/>
        </p:blipFill>
        <p:spPr bwMode="auto">
          <a:xfrm>
            <a:off x="1403648" y="936832"/>
            <a:ext cx="3226490" cy="2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1MSDCF\DSC02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27262" r="19048" b="26230"/>
          <a:stretch/>
        </p:blipFill>
        <p:spPr bwMode="auto">
          <a:xfrm>
            <a:off x="4661037" y="933384"/>
            <a:ext cx="3353004" cy="2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1MSDCF\DSC02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93" y="3291813"/>
            <a:ext cx="3271338" cy="24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«Патриот»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1MSDCF\DSC027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17526" r="8376" b="9524"/>
          <a:stretch/>
        </p:blipFill>
        <p:spPr bwMode="auto">
          <a:xfrm>
            <a:off x="899592" y="1844824"/>
            <a:ext cx="38994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CIM\101MSDCF\DSC027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7143" r="6547" b="6031"/>
          <a:stretch/>
        </p:blipFill>
        <p:spPr bwMode="auto">
          <a:xfrm>
            <a:off x="4799049" y="4005063"/>
            <a:ext cx="331042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«Мастерок»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DCIM\101MSDCF\DSC027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857" r="8154" b="17619"/>
          <a:stretch/>
        </p:blipFill>
        <p:spPr bwMode="auto">
          <a:xfrm>
            <a:off x="755576" y="1916832"/>
            <a:ext cx="42180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1MSDCF\DSC02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5661"/>
            <a:ext cx="3816425" cy="24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«Фантазёры»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DCIM\101MSDCF\DSC02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8999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1MSDCF\DSC027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6032" r="3214" b="8413"/>
          <a:stretch/>
        </p:blipFill>
        <p:spPr bwMode="auto">
          <a:xfrm>
            <a:off x="4727510" y="3585472"/>
            <a:ext cx="3570604" cy="25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28.07.2016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/>
                <a:ea typeface="Times New Roman"/>
              </a:rPr>
              <a:t>Станция «Безопасная»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DCIM\101MSDCF\DSC02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2" y="162880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1MSDCF\DSC02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2" y="3881823"/>
            <a:ext cx="339715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1MSDCF\DSC02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4" y="1627245"/>
            <a:ext cx="3217642" cy="24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CIM\101MSDCF\DSC027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3" y="3847797"/>
            <a:ext cx="3217643" cy="24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0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29.06.2016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/>
                <a:ea typeface="Times New Roman"/>
              </a:rPr>
              <a:t>Станция </a:t>
            </a:r>
            <a:r>
              <a:rPr lang="ru-RU" b="1" dirty="0">
                <a:latin typeface="Times New Roman"/>
                <a:ea typeface="Times New Roman"/>
              </a:rPr>
              <a:t>«Спортивная»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DCIM\101MSDCF\DSC02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6118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1MSDCF\DSC02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76" y="1772816"/>
            <a:ext cx="36118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01MSDCF\DSC02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41" y="3933057"/>
            <a:ext cx="359533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DCIM\101MSDCF\DSC028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7"/>
            <a:ext cx="3515884" cy="23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«Мастерок»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DCIM\101MSDCF\DSC02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3203847" cy="240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1MSDCF\DSC02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55" y="2108617"/>
            <a:ext cx="3228322" cy="24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1MSDCF\DSC02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24" y="4221088"/>
            <a:ext cx="30775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6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30.06.2016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«Сказочная»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276871"/>
            <a:ext cx="6061288" cy="34461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1MSDCF\DSC02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1MSDCF\DSC02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59" y="2074303"/>
            <a:ext cx="3276872" cy="24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1MSDCF\DSC02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75" y="4246697"/>
            <a:ext cx="2905065" cy="19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1MSDCF\DSC02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59" y="4167593"/>
            <a:ext cx="3276872" cy="20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59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141</TotalTime>
  <Words>22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Открытие лагерной смены!</vt:lpstr>
      <vt:lpstr>Презентация PowerPoint</vt:lpstr>
      <vt:lpstr>Кружок «Патриот»</vt:lpstr>
      <vt:lpstr>Кружок «Мастерок»</vt:lpstr>
      <vt:lpstr>Кружок «Фантазёры»</vt:lpstr>
      <vt:lpstr>28.07.2016 Станция «Безопасная» </vt:lpstr>
      <vt:lpstr> 29.06.2016 Станция «Спортивная»  </vt:lpstr>
      <vt:lpstr>Кружок «Мастерок»</vt:lpstr>
      <vt:lpstr>30.06.2016 Станция «Сказочная»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лагерной смены!</dc:title>
  <dc:creator>Гость</dc:creator>
  <cp:lastModifiedBy>Гость</cp:lastModifiedBy>
  <cp:revision>16</cp:revision>
  <dcterms:created xsi:type="dcterms:W3CDTF">2016-06-28T05:15:23Z</dcterms:created>
  <dcterms:modified xsi:type="dcterms:W3CDTF">2016-07-01T05:29:59Z</dcterms:modified>
</cp:coreProperties>
</file>