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F95C-2CF0-4487-A31A-76A93717292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C7E6-FA0E-4F3D-B288-8144F8CC3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7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F95C-2CF0-4487-A31A-76A93717292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C7E6-FA0E-4F3D-B288-8144F8CC3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8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F95C-2CF0-4487-A31A-76A93717292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C7E6-FA0E-4F3D-B288-8144F8CC3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7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F95C-2CF0-4487-A31A-76A93717292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C7E6-FA0E-4F3D-B288-8144F8CC3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8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F95C-2CF0-4487-A31A-76A93717292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C7E6-FA0E-4F3D-B288-8144F8CC3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7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F95C-2CF0-4487-A31A-76A93717292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C7E6-FA0E-4F3D-B288-8144F8CC3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4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F95C-2CF0-4487-A31A-76A93717292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C7E6-FA0E-4F3D-B288-8144F8CC3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4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F95C-2CF0-4487-A31A-76A93717292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C7E6-FA0E-4F3D-B288-8144F8CC3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0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F95C-2CF0-4487-A31A-76A93717292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C7E6-FA0E-4F3D-B288-8144F8CC3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73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F95C-2CF0-4487-A31A-76A93717292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C7E6-FA0E-4F3D-B288-8144F8CC3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3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F95C-2CF0-4487-A31A-76A93717292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C7E6-FA0E-4F3D-B288-8144F8CC3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29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7F95C-2CF0-4487-A31A-76A93717292C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AC7E6-FA0E-4F3D-B288-8144F8CC3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8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0" y="187102"/>
            <a:ext cx="11382232" cy="65389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17380" y="3936326"/>
            <a:ext cx="8858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по спортивным играм</a:t>
            </a:r>
            <a:endParaRPr lang="ru-RU" sz="5400" b="1" i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06580" y="5860661"/>
            <a:ext cx="17203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 год</a:t>
            </a:r>
            <a:endParaRPr lang="ru-RU" sz="3200" b="1" i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19166" y="3049501"/>
            <a:ext cx="3934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Первенство</a:t>
            </a:r>
            <a:endParaRPr lang="ru-RU" sz="5400" b="1" i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5810" y="4823151"/>
            <a:ext cx="8771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среди учащихся 5 -9 классов</a:t>
            </a:r>
            <a:endParaRPr lang="ru-RU" sz="5400" b="1" i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0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49852" y="5230146"/>
            <a:ext cx="644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Команда 8- 9 класса </a:t>
            </a:r>
            <a:endParaRPr lang="ru-RU" sz="5400" b="1" i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0" t="-5771" b="-1"/>
          <a:stretch/>
        </p:blipFill>
        <p:spPr>
          <a:xfrm>
            <a:off x="4326341" y="710737"/>
            <a:ext cx="7456227" cy="4287397"/>
          </a:xfrm>
          <a:prstGeom prst="round2DiagRect">
            <a:avLst>
              <a:gd name="adj1" fmla="val 16667"/>
              <a:gd name="adj2" fmla="val 3947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72" r="16604"/>
          <a:stretch/>
        </p:blipFill>
        <p:spPr>
          <a:xfrm>
            <a:off x="487210" y="2413990"/>
            <a:ext cx="5021501" cy="3575713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02547" y="863137"/>
            <a:ext cx="3248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Волейбол </a:t>
            </a:r>
            <a:endParaRPr lang="ru-RU" sz="5400" b="1" i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36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-3980" r="16828"/>
          <a:stretch/>
        </p:blipFill>
        <p:spPr>
          <a:xfrm>
            <a:off x="928047" y="1648936"/>
            <a:ext cx="5509937" cy="4727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" r="28918" b="-1"/>
          <a:stretch/>
        </p:blipFill>
        <p:spPr>
          <a:xfrm>
            <a:off x="6635666" y="910876"/>
            <a:ext cx="4852766" cy="3824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72678" y="725606"/>
            <a:ext cx="5565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Команда 7 класса</a:t>
            </a:r>
            <a:endParaRPr lang="ru-RU" sz="5400" b="1" i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79396" y="4954138"/>
            <a:ext cx="5565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Команда 8 класса</a:t>
            </a:r>
            <a:endParaRPr lang="ru-RU" sz="5400" b="1" i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9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20278" y="573206"/>
            <a:ext cx="5565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Команда 5 класса</a:t>
            </a:r>
            <a:endParaRPr lang="ru-RU" sz="5400" b="1" i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56" r="35450"/>
          <a:stretch/>
        </p:blipFill>
        <p:spPr>
          <a:xfrm>
            <a:off x="6285584" y="736980"/>
            <a:ext cx="5229823" cy="4831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6" t="19502" r="36082"/>
          <a:stretch/>
        </p:blipFill>
        <p:spPr>
          <a:xfrm>
            <a:off x="606016" y="1496536"/>
            <a:ext cx="5120010" cy="4954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27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96505" y="5751525"/>
            <a:ext cx="8614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среди учащихся 5-9 классов</a:t>
            </a:r>
            <a:endParaRPr lang="ru-RU" sz="5400" b="1" i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729" y="1277350"/>
            <a:ext cx="8065982" cy="4537115"/>
          </a:xfrm>
          <a:prstGeom prst="round2DiagRect">
            <a:avLst>
              <a:gd name="adj1" fmla="val 16667"/>
              <a:gd name="adj2" fmla="val 1673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9" t="-993" r="44812" b="399"/>
          <a:stretch/>
        </p:blipFill>
        <p:spPr>
          <a:xfrm>
            <a:off x="723331" y="990228"/>
            <a:ext cx="2497539" cy="5111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196505" y="390183"/>
            <a:ext cx="8806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Первенство по баскетболу </a:t>
            </a:r>
            <a:endParaRPr lang="ru-RU" sz="5400" b="1" i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84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t="-1194" r="7090" b="1"/>
          <a:stretch/>
        </p:blipFill>
        <p:spPr>
          <a:xfrm>
            <a:off x="315467" y="936779"/>
            <a:ext cx="6153571" cy="5163516"/>
          </a:xfrm>
          <a:prstGeom prst="round2DiagRect">
            <a:avLst>
              <a:gd name="adj1" fmla="val 14024"/>
              <a:gd name="adj2" fmla="val 3964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0" t="28060" r="50522" b="16020"/>
          <a:stretch/>
        </p:blipFill>
        <p:spPr>
          <a:xfrm>
            <a:off x="8659676" y="3366205"/>
            <a:ext cx="3163744" cy="3209429"/>
          </a:xfrm>
          <a:prstGeom prst="round2DiagRect">
            <a:avLst>
              <a:gd name="adj1" fmla="val 5000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14527" r="29925"/>
          <a:stretch/>
        </p:blipFill>
        <p:spPr>
          <a:xfrm>
            <a:off x="6835491" y="321256"/>
            <a:ext cx="3039604" cy="3390935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 rot="20603798">
            <a:off x="10660791" y="321256"/>
            <a:ext cx="714811" cy="3281411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3200" b="1" i="1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5класс</a:t>
            </a:r>
            <a:endParaRPr lang="ru-RU" sz="3200" b="1" i="1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9552" r="27015" b="1"/>
          <a:stretch/>
        </p:blipFill>
        <p:spPr>
          <a:xfrm>
            <a:off x="600502" y="354844"/>
            <a:ext cx="5445457" cy="4687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t="12338" r="23993"/>
          <a:stretch/>
        </p:blipFill>
        <p:spPr>
          <a:xfrm>
            <a:off x="6529237" y="1965277"/>
            <a:ext cx="4798406" cy="4026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76582" y="5042268"/>
            <a:ext cx="52932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Команды 5 и 7 класса</a:t>
            </a:r>
            <a:endParaRPr lang="ru-RU" sz="5400" b="1" i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9857" y="354844"/>
            <a:ext cx="53501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Команды 5 и 9 класса</a:t>
            </a:r>
            <a:endParaRPr lang="ru-RU" sz="5400" b="1" i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3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45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Настёна</dc:creator>
  <cp:lastModifiedBy>Настёна</cp:lastModifiedBy>
  <cp:revision>11</cp:revision>
  <dcterms:created xsi:type="dcterms:W3CDTF">2016-11-13T15:40:51Z</dcterms:created>
  <dcterms:modified xsi:type="dcterms:W3CDTF">2017-02-06T16:06:30Z</dcterms:modified>
</cp:coreProperties>
</file>