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61" r:id="rId5"/>
    <p:sldId id="260" r:id="rId6"/>
    <p:sldId id="257" r:id="rId7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790976"/>
              </p:ext>
            </p:extLst>
          </p:nvPr>
        </p:nvGraphicFramePr>
        <p:xfrm>
          <a:off x="611560" y="1340768"/>
          <a:ext cx="8208912" cy="45979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39110"/>
                <a:gridCol w="516980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Наименование 0 0 ,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МО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Филиал МАОУ Гагаринская СОШ – </a:t>
                      </a: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Мизоновская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ООШ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Ссылка на сайт образовательной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организации, на котором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размещены конкурсные работы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mizon.depon72.ru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ФИО участника (ов); класс (группа)</a:t>
                      </a:r>
                      <a:endParaRPr lang="ru-RU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Шалыгин Кирилл Александрович,  5 класс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ФИО руководителя проекта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Шалыгина Марина Анатольевна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Название работы</a:t>
                      </a:r>
                      <a:endParaRPr lang="ru-RU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«Моя малая Родина – село </a:t>
                      </a: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Мизоново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Краткая информация о содержании</a:t>
                      </a:r>
                      <a:endParaRPr lang="ru-RU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направленных материалов</a:t>
                      </a:r>
                      <a:endParaRPr lang="ru-RU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Фотографии села</a:t>
                      </a:r>
                      <a:r>
                        <a:rPr lang="ru-RU" sz="1600" b="1" u="sng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u="sng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Мизоново</a:t>
                      </a:r>
                      <a:r>
                        <a:rPr lang="ru-RU" sz="1600" b="1" u="sng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разное время года.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«Есть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России село, мне родное оно,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Средь дорог и полей нет сторонки милей: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Чистый воздух лесов, птичий звон голосов –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меня ты одна только Родина светлая!»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390277" y="245260"/>
            <a:ext cx="61938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Заявка на участие в областном конкурсе социальных проектов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Символы региона - 2017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номинации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Природы чудный лик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3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ocuments\педагог организатор\ФОТОГРАФИИ\фото 2016-17\фото на выставку Люби и знай свой край 16-17\лето в Мизонов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34938"/>
            <a:ext cx="9504363" cy="7129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580112" y="6119336"/>
            <a:ext cx="343158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altLang="ru-RU" sz="28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«Родная сторона»</a:t>
            </a:r>
            <a:endParaRPr lang="ru-RU" alt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eaLnBrk="0" fontAlgn="base" hangingPunct="0">
              <a:spcAft>
                <a:spcPct val="0"/>
              </a:spcAft>
            </a:pPr>
            <a:endParaRPr lang="ru-RU" alt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4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ocuments\педагог организатор\ФОТОГРАФИИ\фото 2016-17\фото на выставку Люби и знай свой край 16-17\image7BGFXU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716016" y="5550282"/>
            <a:ext cx="43931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Ах, берёза, </a:t>
            </a:r>
            <a:r>
              <a:rPr lang="ru-RU" sz="2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белоствольна</a:t>
            </a:r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Ветви клонятся к земле.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поникнут, вдруг, безвольно,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потянулся ко мне..!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36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ocuments\педагог организатор\ФОТОГРАФИИ\фото 2016-17\зима 2016\SAM_85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50511" y="6282317"/>
            <a:ext cx="293554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altLang="ru-RU" sz="28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Утренний гость</a:t>
            </a:r>
            <a:endParaRPr lang="ru-RU" alt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eaLnBrk="0" fontAlgn="base" hangingPunct="0">
              <a:spcAft>
                <a:spcPct val="0"/>
              </a:spcAft>
            </a:pPr>
            <a:endParaRPr lang="ru-RU" alt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9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ocuments\педагог организатор\ФОТОГРАФИИ\фото 2016-17\фото на выставку Люби и знай свой край 16-17\село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8"/>
          <a:stretch/>
        </p:blipFill>
        <p:spPr bwMode="auto">
          <a:xfrm>
            <a:off x="0" y="-459432"/>
            <a:ext cx="9194833" cy="7317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60232" y="6034308"/>
            <a:ext cx="217188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altLang="ru-RU" sz="28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«У дома»</a:t>
            </a:r>
            <a:endParaRPr lang="ru-RU" alt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eaLnBrk="0" fontAlgn="base" hangingPunct="0">
              <a:spcAft>
                <a:spcPct val="0"/>
              </a:spcAft>
            </a:pPr>
            <a:endParaRPr lang="ru-RU" alt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ocuments\педагог организатор\ФОТОГРАФИИ\фото 2016-17\фото на выставку Люби и знай свой край 16-17\imageB1KQ6P7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87479" y="6105121"/>
            <a:ext cx="515808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altLang="ru-RU" sz="28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«Гроздья красные рябины»</a:t>
            </a:r>
            <a:endParaRPr lang="ru-RU" alt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eaLnBrk="0" fontAlgn="base" hangingPunct="0">
              <a:spcAft>
                <a:spcPct val="0"/>
              </a:spcAft>
            </a:pPr>
            <a:endParaRPr lang="ru-RU" alt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5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175</Words>
  <Application>Microsoft Office PowerPoint</Application>
  <PresentationFormat>Экран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Заявка на участие в областном конкурсе социальных проектов «Символы региона - 2017» в номинации «Природы чудный лик»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</cp:revision>
  <cp:lastPrinted>2017-09-27T06:18:24Z</cp:lastPrinted>
  <dcterms:created xsi:type="dcterms:W3CDTF">2017-09-12T17:36:33Z</dcterms:created>
  <dcterms:modified xsi:type="dcterms:W3CDTF">2017-09-27T08:03:35Z</dcterms:modified>
</cp:coreProperties>
</file>