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7" r:id="rId1"/>
  </p:sldMasterIdLst>
  <p:notesMasterIdLst>
    <p:notesMasterId r:id="rId3"/>
  </p:notesMasterIdLst>
  <p:sldIdLst>
    <p:sldId id="296" r:id="rId2"/>
  </p:sldIdLst>
  <p:sldSz cx="7556500" cy="533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178D"/>
    <a:srgbClr val="006FBE"/>
    <a:srgbClr val="FF3300"/>
    <a:srgbClr val="C55A11"/>
    <a:srgbClr val="FF6600"/>
    <a:srgbClr val="4EAA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2" autoAdjust="0"/>
    <p:restoredTop sz="91571" autoAdjust="0"/>
  </p:normalViewPr>
  <p:slideViewPr>
    <p:cSldViewPr snapToGrid="0" snapToObjects="1">
      <p:cViewPr varScale="1">
        <p:scale>
          <a:sx n="108" d="100"/>
          <a:sy n="108" d="100"/>
        </p:scale>
        <p:origin x="1158" y="90"/>
      </p:cViewPr>
      <p:guideLst>
        <p:guide orient="horz" pos="1680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304663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2200">
        <a:latin typeface="+mn-lt"/>
        <a:ea typeface="+mn-ea"/>
        <a:cs typeface="+mn-cs"/>
        <a:sym typeface="Lucida Grande"/>
      </a:defRPr>
    </a:lvl1pPr>
    <a:lvl2pPr indent="228600" defTabSz="457200" latinLnBrk="0">
      <a:defRPr sz="2200">
        <a:latin typeface="+mn-lt"/>
        <a:ea typeface="+mn-ea"/>
        <a:cs typeface="+mn-cs"/>
        <a:sym typeface="Lucida Grande"/>
      </a:defRPr>
    </a:lvl2pPr>
    <a:lvl3pPr indent="457200" defTabSz="457200" latinLnBrk="0">
      <a:defRPr sz="2200">
        <a:latin typeface="+mn-lt"/>
        <a:ea typeface="+mn-ea"/>
        <a:cs typeface="+mn-cs"/>
        <a:sym typeface="Lucida Grande"/>
      </a:defRPr>
    </a:lvl3pPr>
    <a:lvl4pPr indent="685800" defTabSz="457200" latinLnBrk="0">
      <a:defRPr sz="2200">
        <a:latin typeface="+mn-lt"/>
        <a:ea typeface="+mn-ea"/>
        <a:cs typeface="+mn-cs"/>
        <a:sym typeface="Lucida Grande"/>
      </a:defRPr>
    </a:lvl4pPr>
    <a:lvl5pPr indent="914400" defTabSz="457200" latinLnBrk="0">
      <a:defRPr sz="2200">
        <a:latin typeface="+mn-lt"/>
        <a:ea typeface="+mn-ea"/>
        <a:cs typeface="+mn-cs"/>
        <a:sym typeface="Lucida Grande"/>
      </a:defRPr>
    </a:lvl5pPr>
    <a:lvl6pPr indent="1143000" defTabSz="457200" latinLnBrk="0">
      <a:defRPr sz="2200">
        <a:latin typeface="+mn-lt"/>
        <a:ea typeface="+mn-ea"/>
        <a:cs typeface="+mn-cs"/>
        <a:sym typeface="Lucida Grande"/>
      </a:defRPr>
    </a:lvl6pPr>
    <a:lvl7pPr indent="1371600" defTabSz="457200" latinLnBrk="0">
      <a:defRPr sz="2200">
        <a:latin typeface="+mn-lt"/>
        <a:ea typeface="+mn-ea"/>
        <a:cs typeface="+mn-cs"/>
        <a:sym typeface="Lucida Grande"/>
      </a:defRPr>
    </a:lvl7pPr>
    <a:lvl8pPr indent="1600200" defTabSz="457200" latinLnBrk="0">
      <a:defRPr sz="2200">
        <a:latin typeface="+mn-lt"/>
        <a:ea typeface="+mn-ea"/>
        <a:cs typeface="+mn-cs"/>
        <a:sym typeface="Lucida Grande"/>
      </a:defRPr>
    </a:lvl8pPr>
    <a:lvl9pPr indent="1828800" defTabSz="457200" latinLnBrk="0">
      <a:defRPr sz="2200">
        <a:latin typeface="+mn-lt"/>
        <a:ea typeface="+mn-ea"/>
        <a:cs typeface="+mn-cs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00125" y="685800"/>
            <a:ext cx="4857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6313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63" y="874635"/>
            <a:ext cx="5667375" cy="1857022"/>
          </a:xfrm>
        </p:spPr>
        <p:txBody>
          <a:bodyPr anchor="b">
            <a:normAutofit/>
          </a:bodyPr>
          <a:lstStyle>
            <a:lvl1pPr algn="ctr">
              <a:defRPr sz="371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2801585"/>
            <a:ext cx="5667375" cy="1287815"/>
          </a:xfrm>
        </p:spPr>
        <p:txBody>
          <a:bodyPr>
            <a:normAutofit/>
          </a:bodyPr>
          <a:lstStyle>
            <a:lvl1pPr marL="0" indent="0" algn="ctr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83373" indent="0" algn="ctr">
              <a:buNone/>
              <a:defRPr sz="1735"/>
            </a:lvl2pPr>
            <a:lvl3pPr marL="566745" indent="0" algn="ctr">
              <a:buNone/>
              <a:defRPr sz="1488"/>
            </a:lvl3pPr>
            <a:lvl4pPr marL="850118" indent="0" algn="ctr">
              <a:buNone/>
              <a:defRPr sz="1240"/>
            </a:lvl4pPr>
            <a:lvl5pPr marL="1133490" indent="0" algn="ctr">
              <a:buNone/>
              <a:defRPr sz="1240"/>
            </a:lvl5pPr>
            <a:lvl6pPr marL="1416863" indent="0" algn="ctr">
              <a:buNone/>
              <a:defRPr sz="1240"/>
            </a:lvl6pPr>
            <a:lvl7pPr marL="1700235" indent="0" algn="ctr">
              <a:buNone/>
              <a:defRPr sz="1240"/>
            </a:lvl7pPr>
            <a:lvl8pPr marL="1983608" indent="0" algn="ctr">
              <a:buNone/>
              <a:defRPr sz="1240"/>
            </a:lvl8pPr>
            <a:lvl9pPr marL="2266980" indent="0" algn="ctr">
              <a:buNone/>
              <a:defRPr sz="124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62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05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0" y="280282"/>
            <a:ext cx="1629370" cy="452031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09" y="280282"/>
            <a:ext cx="4793655" cy="452031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271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024811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9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1331885"/>
            <a:ext cx="6517481" cy="2217606"/>
          </a:xfrm>
        </p:spPr>
        <p:txBody>
          <a:bodyPr anchor="b">
            <a:normAutofit/>
          </a:bodyPr>
          <a:lstStyle>
            <a:lvl1pPr>
              <a:defRPr sz="371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3540937"/>
            <a:ext cx="6517481" cy="1166812"/>
          </a:xfrm>
        </p:spPr>
        <p:txBody>
          <a:bodyPr anchor="t">
            <a:normAutofit/>
          </a:bodyPr>
          <a:lstStyle>
            <a:lvl1pPr marL="0" indent="0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83373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2pPr>
            <a:lvl3pPr marL="566745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850118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4pPr>
            <a:lvl5pPr marL="1133490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5pPr>
            <a:lvl6pPr marL="1416863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6pPr>
            <a:lvl7pPr marL="1700235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7pPr>
            <a:lvl8pPr marL="1983608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8pPr>
            <a:lvl9pPr marL="2266980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8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02" y="1422401"/>
            <a:ext cx="3211513" cy="33843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1422401"/>
            <a:ext cx="3211513" cy="33843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8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03" y="1308106"/>
            <a:ext cx="3195770" cy="64221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803" y="1950317"/>
            <a:ext cx="3195770" cy="28626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1308106"/>
            <a:ext cx="3211513" cy="64221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1950317"/>
            <a:ext cx="3211513" cy="28626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650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9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9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99" y="355600"/>
            <a:ext cx="2436971" cy="1244598"/>
          </a:xfrm>
        </p:spPr>
        <p:txBody>
          <a:bodyPr anchor="b">
            <a:normAutofit/>
          </a:bodyPr>
          <a:lstStyle>
            <a:lvl1pPr>
              <a:defRPr sz="1983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1513" y="770467"/>
            <a:ext cx="3825478" cy="3793067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399" y="1600200"/>
            <a:ext cx="2436971" cy="296333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92"/>
            </a:lvl1pPr>
            <a:lvl2pPr marL="283373" indent="0">
              <a:buNone/>
              <a:defRPr sz="744"/>
            </a:lvl2pPr>
            <a:lvl3pPr marL="566745" indent="0">
              <a:buNone/>
              <a:defRPr sz="620"/>
            </a:lvl3pPr>
            <a:lvl4pPr marL="850118" indent="0">
              <a:buNone/>
              <a:defRPr sz="558"/>
            </a:lvl4pPr>
            <a:lvl5pPr marL="1133490" indent="0">
              <a:buNone/>
              <a:defRPr sz="558"/>
            </a:lvl5pPr>
            <a:lvl6pPr marL="1416863" indent="0">
              <a:buNone/>
              <a:defRPr sz="558"/>
            </a:lvl6pPr>
            <a:lvl7pPr marL="1700235" indent="0">
              <a:buNone/>
              <a:defRPr sz="558"/>
            </a:lvl7pPr>
            <a:lvl8pPr marL="1983608" indent="0">
              <a:buNone/>
              <a:defRPr sz="558"/>
            </a:lvl8pPr>
            <a:lvl9pPr marL="2266980" indent="0">
              <a:buNone/>
              <a:defRPr sz="55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46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99" y="355600"/>
            <a:ext cx="2436971" cy="1244600"/>
          </a:xfrm>
        </p:spPr>
        <p:txBody>
          <a:bodyPr anchor="b">
            <a:normAutofit/>
          </a:bodyPr>
          <a:lstStyle>
            <a:lvl1pPr>
              <a:defRPr sz="1983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1513" y="770467"/>
            <a:ext cx="3825478" cy="3793067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399" y="1600200"/>
            <a:ext cx="2436971" cy="296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92"/>
            </a:lvl1pPr>
            <a:lvl2pPr marL="283373" indent="0">
              <a:buNone/>
              <a:defRPr sz="744"/>
            </a:lvl2pPr>
            <a:lvl3pPr marL="566745" indent="0">
              <a:buNone/>
              <a:defRPr sz="620"/>
            </a:lvl3pPr>
            <a:lvl4pPr marL="850118" indent="0">
              <a:buNone/>
              <a:defRPr sz="558"/>
            </a:lvl4pPr>
            <a:lvl5pPr marL="1133490" indent="0">
              <a:buNone/>
              <a:defRPr sz="558"/>
            </a:lvl5pPr>
            <a:lvl6pPr marL="1416863" indent="0">
              <a:buNone/>
              <a:defRPr sz="558"/>
            </a:lvl6pPr>
            <a:lvl7pPr marL="1700235" indent="0">
              <a:buNone/>
              <a:defRPr sz="558"/>
            </a:lvl7pPr>
            <a:lvl8pPr marL="1983608" indent="0">
              <a:buNone/>
              <a:defRPr sz="558"/>
            </a:lvl8pPr>
            <a:lvl9pPr marL="2266980" indent="0">
              <a:buNone/>
              <a:defRPr sz="55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41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803" y="284480"/>
            <a:ext cx="6517481" cy="1030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03" y="1422401"/>
            <a:ext cx="6517481" cy="3384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4943828"/>
            <a:ext cx="1700213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4943828"/>
            <a:ext cx="2550319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8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071" y="4943828"/>
            <a:ext cx="1700213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32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70" r:id="rId12"/>
  </p:sldLayoutIdLst>
  <p:hf hdr="0" ftr="0" dt="0"/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sz="27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Wingdings 2" pitchFamily="18" charset="2"/>
        <a:buChar char=""/>
        <a:defRPr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00"/>
          <p:cNvSpPr>
            <a:spLocks noGrp="1"/>
          </p:cNvSpPr>
          <p:nvPr>
            <p:ph type="sldNum" sz="quarter" idx="2"/>
          </p:nvPr>
        </p:nvSpPr>
        <p:spPr>
          <a:xfrm>
            <a:off x="662458" y="353668"/>
            <a:ext cx="115647" cy="2769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Journal Sans New"/>
                <a:cs typeface="Journal Sans New"/>
              </a:rPr>
              <a:t>2</a:t>
            </a:r>
            <a:endParaRPr dirty="0">
              <a:solidFill>
                <a:schemeClr val="bg1"/>
              </a:solidFill>
              <a:latin typeface="Journal Sans New"/>
              <a:cs typeface="Journal Sans New"/>
            </a:endParaRPr>
          </a:p>
        </p:txBody>
      </p:sp>
      <p:sp>
        <p:nvSpPr>
          <p:cNvPr id="9" name="Shape 100"/>
          <p:cNvSpPr txBox="1">
            <a:spLocks/>
          </p:cNvSpPr>
          <p:nvPr/>
        </p:nvSpPr>
        <p:spPr>
          <a:xfrm>
            <a:off x="449564" y="353668"/>
            <a:ext cx="128240" cy="2769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horz" lIns="91440" tIns="45720" rIns="91440" bIns="4572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682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ru-RU" smtClean="0">
                <a:solidFill>
                  <a:schemeClr val="bg1"/>
                </a:solidFill>
                <a:latin typeface="Journal Sans New"/>
                <a:cs typeface="Journal Sans New"/>
              </a:rPr>
              <a:t>4</a:t>
            </a:r>
            <a:endParaRPr lang="ru-RU" dirty="0">
              <a:solidFill>
                <a:schemeClr val="bg1"/>
              </a:solidFill>
              <a:latin typeface="Journal Sans New"/>
              <a:cs typeface="Journal Sans New"/>
            </a:endParaRPr>
          </a:p>
        </p:txBody>
      </p:sp>
      <p:sp>
        <p:nvSpPr>
          <p:cNvPr id="10" name="Shape 100"/>
          <p:cNvSpPr txBox="1">
            <a:spLocks/>
          </p:cNvSpPr>
          <p:nvPr/>
        </p:nvSpPr>
        <p:spPr>
          <a:xfrm>
            <a:off x="497255" y="291734"/>
            <a:ext cx="115416" cy="2769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horz" lIns="91440" tIns="45720" rIns="91440" bIns="4572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682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ru-RU" smtClean="0">
                <a:solidFill>
                  <a:schemeClr val="bg1"/>
                </a:solidFill>
                <a:latin typeface="Journal Sans New"/>
                <a:cs typeface="Journal Sans New"/>
              </a:rPr>
              <a:t>3</a:t>
            </a:r>
            <a:endParaRPr lang="ru-RU" dirty="0">
              <a:solidFill>
                <a:schemeClr val="bg1"/>
              </a:solidFill>
              <a:latin typeface="Journal Sans New"/>
              <a:cs typeface="Journal Sans New"/>
            </a:endParaRPr>
          </a:p>
        </p:txBody>
      </p:sp>
      <p:sp>
        <p:nvSpPr>
          <p:cNvPr id="13" name="Shape 101"/>
          <p:cNvSpPr/>
          <p:nvPr/>
        </p:nvSpPr>
        <p:spPr>
          <a:xfrm>
            <a:off x="513684" y="320336"/>
            <a:ext cx="671551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ru-RU" b="1" dirty="0">
                <a:solidFill>
                  <a:srgbClr val="0C178D"/>
                </a:solidFill>
              </a:rPr>
              <a:t>Телефоны «горячих линий</a:t>
            </a:r>
            <a:r>
              <a:rPr lang="ru-RU" b="1" dirty="0" smtClean="0">
                <a:solidFill>
                  <a:srgbClr val="0C178D"/>
                </a:solidFill>
              </a:rPr>
              <a:t>»</a:t>
            </a:r>
            <a:endParaRPr lang="ru-RU" b="1" dirty="0">
              <a:solidFill>
                <a:srgbClr val="0C178D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485671" y="639908"/>
            <a:ext cx="674352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Номер слайда 1"/>
          <p:cNvSpPr txBox="1">
            <a:spLocks/>
          </p:cNvSpPr>
          <p:nvPr/>
        </p:nvSpPr>
        <p:spPr>
          <a:xfrm>
            <a:off x="7229199" y="5050014"/>
            <a:ext cx="327301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682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ru-RU" sz="1000" dirty="0" smtClean="0">
                <a:latin typeface="+mn-lt"/>
              </a:rPr>
              <a:t>14</a:t>
            </a:r>
            <a:endParaRPr lang="ru-RU" sz="10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237301"/>
              </p:ext>
            </p:extLst>
          </p:nvPr>
        </p:nvGraphicFramePr>
        <p:xfrm>
          <a:off x="485671" y="835574"/>
          <a:ext cx="6743528" cy="426127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022157">
                  <a:extLst>
                    <a:ext uri="{9D8B030D-6E8A-4147-A177-3AD203B41FA5}">
                      <a16:colId xmlns:a16="http://schemas.microsoft.com/office/drawing/2014/main" xmlns="" val="648143043"/>
                    </a:ext>
                  </a:extLst>
                </a:gridCol>
                <a:gridCol w="3721371">
                  <a:extLst>
                    <a:ext uri="{9D8B030D-6E8A-4147-A177-3AD203B41FA5}">
                      <a16:colId xmlns:a16="http://schemas.microsoft.com/office/drawing/2014/main" xmlns="" val="1417986636"/>
                    </a:ext>
                  </a:extLst>
                </a:gridCol>
              </a:tblGrid>
              <a:tr h="70944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Чеботарь Людмила Григорьевна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908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873-29-46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36955955"/>
                  </a:ext>
                </a:extLst>
              </a:tr>
              <a:tr h="701448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Поварова Ирина Николаевна </a:t>
                      </a:r>
                      <a:r>
                        <a:rPr lang="en-US" sz="1600" b="1" dirty="0" smtClean="0">
                          <a:effectLst/>
                        </a:rPr>
                        <a:t/>
                      </a:r>
                      <a:br>
                        <a:rPr lang="en-US" sz="1600" b="1" dirty="0" smtClean="0">
                          <a:effectLst/>
                        </a:rPr>
                      </a:br>
                      <a:r>
                        <a:rPr lang="ru-RU" sz="1600" b="0" dirty="0" smtClean="0">
                          <a:effectLst/>
                        </a:rPr>
                        <a:t>(</a:t>
                      </a:r>
                      <a:r>
                        <a:rPr lang="ru-RU" sz="1600" b="0" dirty="0">
                          <a:effectLst/>
                        </a:rPr>
                        <a:t>с </a:t>
                      </a:r>
                      <a:r>
                        <a:rPr lang="ru-RU" sz="1600" b="0" dirty="0" smtClean="0">
                          <a:effectLst/>
                        </a:rPr>
                        <a:t>04.06.2018 г.)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912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389-80-94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56193443"/>
                  </a:ext>
                </a:extLst>
              </a:tr>
              <a:tr h="7125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Хамова Юлия Александровна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7938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3452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56-93-49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, 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906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824-00-81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59036255"/>
                  </a:ext>
                </a:extLst>
              </a:tr>
              <a:tr h="7125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Пахомов Александр Олегович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3452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39-06-27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, 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982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927-64-54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6396331"/>
                  </a:ext>
                </a:extLst>
              </a:tr>
              <a:tr h="7125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Андриянова Тамара Алексеевна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3452</a:t>
                      </a:r>
                      <a:r>
                        <a:rPr lang="ru-RU" sz="1600" smtClean="0">
                          <a:solidFill>
                            <a:srgbClr val="FF0000"/>
                          </a:solidFill>
                          <a:effectLst/>
                        </a:rPr>
                        <a:t>) </a:t>
                      </a:r>
                      <a:r>
                        <a:rPr lang="ru-RU" sz="1600" smtClean="0">
                          <a:solidFill>
                            <a:srgbClr val="FF0000"/>
                          </a:solidFill>
                          <a:effectLst/>
                        </a:rPr>
                        <a:t>39-02-30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, 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904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490-39-62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50499413"/>
                  </a:ext>
                </a:extLst>
              </a:tr>
              <a:tr h="71259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Лунев Сергей Юрьевич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+7(3452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39-02-89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, +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7 (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922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</a:rPr>
                        <a:t>) 476-44-06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58905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2401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Lucida Grande"/>
        <a:ea typeface="Lucida Grande"/>
        <a:cs typeface="Lucida Grand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12915</TotalTime>
  <Words>89</Words>
  <Application>Microsoft Office PowerPoint</Application>
  <PresentationFormat>Произвольный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Calibri</vt:lpstr>
      <vt:lpstr>Calibri Light</vt:lpstr>
      <vt:lpstr>Journal Sans New</vt:lpstr>
      <vt:lpstr>Lucida Grande</vt:lpstr>
      <vt:lpstr>Times New Roman</vt:lpstr>
      <vt:lpstr>Trebuchet MS</vt:lpstr>
      <vt:lpstr>Wingdings 2</vt:lpstr>
      <vt:lpstr>HDOfficeLightV0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блок</dc:title>
  <dc:creator>User</dc:creator>
  <cp:lastModifiedBy>Александр О. Пахомов</cp:lastModifiedBy>
  <cp:revision>298</cp:revision>
  <dcterms:modified xsi:type="dcterms:W3CDTF">2018-05-25T10:01:27Z</dcterms:modified>
</cp:coreProperties>
</file>