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7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3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4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4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2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F636-6F15-429E-A53C-AE7CE7E691C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7A43-87A2-435D-8064-34976600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2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Проект по окружающему миру </a:t>
            </a:r>
            <a:b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«Города России»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Выполнила ученица </a:t>
            </a:r>
          </a:p>
          <a:p>
            <a:pPr marL="0" indent="0" algn="r">
              <a:buNone/>
            </a:pPr>
            <a:r>
              <a:rPr lang="ru-RU" dirty="0" smtClean="0"/>
              <a:t>2 класса</a:t>
            </a:r>
          </a:p>
          <a:p>
            <a:pPr marL="0" indent="0" algn="r">
              <a:buNone/>
            </a:pPr>
            <a:r>
              <a:rPr lang="ru-RU" dirty="0" err="1" smtClean="0"/>
              <a:t>Мизоновской</a:t>
            </a:r>
            <a:r>
              <a:rPr lang="ru-RU" dirty="0" smtClean="0"/>
              <a:t> ООШ</a:t>
            </a:r>
          </a:p>
          <a:p>
            <a:pPr marL="0" indent="0" algn="r">
              <a:buNone/>
            </a:pPr>
            <a:r>
              <a:rPr lang="ru-RU" dirty="0" err="1" smtClean="0"/>
              <a:t>Колиушко</a:t>
            </a:r>
            <a:r>
              <a:rPr lang="ru-RU" dirty="0" smtClean="0"/>
              <a:t> Алёна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" y="1690687"/>
            <a:ext cx="6865495" cy="456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7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2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Город Ишим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1" y="1364106"/>
            <a:ext cx="11752289" cy="481285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Город Ишим относится к Тюменской области.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09" y="1922996"/>
            <a:ext cx="7360171" cy="46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2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Достопримечательности города</a:t>
            </a:r>
            <a:endParaRPr lang="ru-RU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1" y="1364106"/>
            <a:ext cx="11752289" cy="481285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Памятник </a:t>
            </a:r>
            <a:r>
              <a:rPr lang="ru-RU" b="1" i="1" dirty="0" err="1" smtClean="0">
                <a:solidFill>
                  <a:srgbClr val="FF0000"/>
                </a:solidFill>
              </a:rPr>
              <a:t>Просковье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Луполовой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Памятник Прасковье Луполо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0" y="1364106"/>
            <a:ext cx="61245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7"/>
            <a:ext cx="12252386" cy="6903266"/>
          </a:xfrm>
          <a:prstGeom prst="rect">
            <a:avLst/>
          </a:prstGeom>
        </p:spPr>
      </p:pic>
      <p:pic>
        <p:nvPicPr>
          <p:cNvPr id="2050" name="Picture 2" descr="Фестивальный па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62" y="2297846"/>
            <a:ext cx="5641298" cy="375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Достопримечательности города</a:t>
            </a:r>
            <a:endParaRPr lang="ru-RU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1" y="1364106"/>
            <a:ext cx="11752289" cy="481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Кучумова гора                                         Фестивальный парк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1" y="2488368"/>
            <a:ext cx="5303879" cy="356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" y="3747"/>
            <a:ext cx="12252386" cy="6903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Культурные объекты города</a:t>
            </a:r>
            <a:endParaRPr lang="ru-RU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1" y="1364106"/>
            <a:ext cx="11752289" cy="48128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Библиотека </a:t>
            </a: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имени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П.П.Ершова</a:t>
            </a: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1" y="1828867"/>
            <a:ext cx="7072446" cy="471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" y="3747"/>
            <a:ext cx="12252386" cy="6903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Культурные объекты города</a:t>
            </a:r>
            <a:endParaRPr lang="ru-RU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2" y="1326577"/>
            <a:ext cx="11505468" cy="50993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Музей</a:t>
            </a: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Городская </a:t>
            </a: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Управа</a:t>
            </a:r>
          </a:p>
        </p:txBody>
      </p:sp>
      <p:pic>
        <p:nvPicPr>
          <p:cNvPr id="3074" name="Picture 2" descr="https://avatars.mds.yandex.net/get-altay/790902/2a0000016287ffa71d89dce19173013c9d02/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0" y="1447087"/>
            <a:ext cx="6298884" cy="41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" y="3747"/>
            <a:ext cx="12252386" cy="6903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Спортивные объекты города</a:t>
            </a:r>
            <a:endParaRPr lang="ru-RU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49" y="1446809"/>
            <a:ext cx="11623991" cy="497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Стадион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Локомотив</a:t>
            </a:r>
          </a:p>
        </p:txBody>
      </p:sp>
      <p:pic>
        <p:nvPicPr>
          <p:cNvPr id="5122" name="Picture 2" descr="https://pic.voombu.ru/img/hotel/max1280x900/204/204632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52" y="1309759"/>
            <a:ext cx="8025448" cy="5348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" y="3747"/>
            <a:ext cx="12252386" cy="6903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Мои впечатления о городе Ишим</a:t>
            </a:r>
            <a:endParaRPr lang="ru-RU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49" y="1690688"/>
            <a:ext cx="11623991" cy="4735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Город Ишим очень красивый город. В городе очень много интересных и исторических мест. Я очень люблю этот город, я часто в нем бываю. Летом город особенно красив, можно весь день бродить по городу, любоваться его красотой. Мне очень нравится фестивальный парк. Там можно покататься на </a:t>
            </a:r>
            <a:r>
              <a:rPr lang="ru-RU" sz="3600" b="1" i="1" smtClean="0">
                <a:solidFill>
                  <a:schemeClr val="accent2">
                    <a:lumMod val="75000"/>
                  </a:schemeClr>
                </a:solidFill>
              </a:rPr>
              <a:t>различных аттракционах,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 пользой провести время! </a:t>
            </a:r>
          </a:p>
        </p:txBody>
      </p:sp>
    </p:spTree>
    <p:extLst>
      <p:ext uri="{BB962C8B-B14F-4D97-AF65-F5344CB8AC3E}">
        <p14:creationId xmlns:p14="http://schemas.microsoft.com/office/powerpoint/2010/main" val="38551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115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Проект по окружающему миру  «Города России»</vt:lpstr>
      <vt:lpstr>Город Ишим</vt:lpstr>
      <vt:lpstr>Достопримечательности города</vt:lpstr>
      <vt:lpstr>Достопримечательности города</vt:lpstr>
      <vt:lpstr>Культурные объекты города</vt:lpstr>
      <vt:lpstr>Культурные объекты города</vt:lpstr>
      <vt:lpstr>Спортивные объекты города</vt:lpstr>
      <vt:lpstr>Мои впечатления о городе Ишим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окружающему миру  «Города России»</dc:title>
  <dc:creator>Андрей</dc:creator>
  <cp:lastModifiedBy>Андрей</cp:lastModifiedBy>
  <cp:revision>7</cp:revision>
  <dcterms:created xsi:type="dcterms:W3CDTF">2020-04-22T06:00:56Z</dcterms:created>
  <dcterms:modified xsi:type="dcterms:W3CDTF">2020-04-22T06:57:51Z</dcterms:modified>
</cp:coreProperties>
</file>