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9/1/2015</a:t>
            </a:fld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18288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«Талант – дар или труд?»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1336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«Талант-это дарование к чему-либо, врожденные, особые способности, обеспечивающие высокий успех в деятельности»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76600"/>
            <a:ext cx="8183880" cy="4187952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«Большой талант требует большого трудолюбия» - Петр Чайковский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6764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«Гений – это один процент вдохновения, а девяносто девять – потения» - Эдисон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«Талант есть способность обрести собственную судьбу» - Манн 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«Талант – природы дар, помноженный на труд.»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417320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Типы таланта: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Вербально – лингвистический: любит читать, словесные игры, имеет богатый	 лексический запас;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Логико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математический (цифровой): любит решать задачи, классифицировать, экспериментировать;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Визуально – пространственный: любит заниматься искусством, хорошо рисует, конструирует;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Моторно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двигательный (физический): любит бегать, прыгать, удачно копирует жесты, манеры других;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Внутриличностный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: предпочитает работу в одиночестве, живёт в другом ритме, обращены к внутреннему миру;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Межличностный: оказывается лидером в ситуациях, даёт советы, любит неформально учить других;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Музыкально – ритмический: чувствителен к окружающим звукам, играет на музыкальном инструменте, поёт  песни;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Натуралистический: любят изучать флору, фауну, взаимодействие природы с цивилизацией.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каждом человеке есть солнце, только дайте ему светить» –  Сократ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</TotalTime>
  <Words>87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«Талант – дар или труд?»</vt:lpstr>
      <vt:lpstr>«Талант-это дарование к чему-либо, врожденные, особые способности, обеспечивающие высокий успех в деятельности» </vt:lpstr>
      <vt:lpstr>«Большой талант требует большого трудолюбия» - Петр Чайковский </vt:lpstr>
      <vt:lpstr>«Гений – это один процент вдохновения, а девяносто девять – потения» - Эдисон</vt:lpstr>
      <vt:lpstr>«Талант есть способность обрести собственную судьбу» - Манн Т </vt:lpstr>
      <vt:lpstr>«Талант – природы дар, помноженный на труд.» </vt:lpstr>
      <vt:lpstr>Типы таланта: Вербально – лингвистический: любит читать, словесные игры, имеет богатый  лексический запас; Логико – математический (цифровой): любит решать задачи, классифицировать, экспериментировать; Визуально – пространственный: любит заниматься искусством, хорошо рисует, конструирует; Моторно – двигательный (физический): любит бегать, прыгать, удачно копирует жесты, манеры других; Внутриличностный: предпочитает работу в одиночестве, живёт в другом ритме, обращены к внутреннему миру; Межличностный: оказывается лидером в ситуациях, даёт советы, любит неформально учить других; Музыкально – ритмический: чувствителен к окружающим звукам, играет на музыкальном инструменте, поёт  песни; Натуралистический: любят изучать флору, фауну, взаимодействие природы с цивилизацией. </vt:lpstr>
      <vt:lpstr>В каждом человеке есть солнце, только дайте ему светить» –  Сократ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«Талант – дар или труд?»</dc:title>
  <dc:creator>Алдабергенова</dc:creator>
  <cp:lastModifiedBy>Алдабергенова</cp:lastModifiedBy>
  <cp:revision>6</cp:revision>
  <dcterms:created xsi:type="dcterms:W3CDTF">2015-08-31T04:33:42Z</dcterms:created>
  <dcterms:modified xsi:type="dcterms:W3CDTF">2015-09-01T03:51:02Z</dcterms:modified>
</cp:coreProperties>
</file>