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C538A32C-EB2A-4F32-9B3E-8F176DDFA40D}" type="datetimeFigureOut">
              <a:rPr lang="ru-RU"/>
              <a:pPr>
                <a:defRPr/>
              </a:pPr>
              <a:t>17.06.2016</a:t>
            </a:fld>
            <a:endParaRPr lang="ru-RU"/>
          </a:p>
        </p:txBody>
      </p:sp>
      <p:sp>
        <p:nvSpPr>
          <p:cNvPr id="6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454DB12-6B91-4CB6-A649-CA73952468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F96E2-FE03-4709-878A-2A6739FD8474}" type="datetimeFigureOut">
              <a:rPr lang="ru-RU"/>
              <a:pPr>
                <a:defRPr/>
              </a:pPr>
              <a:t>17.06.2016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D3E9C-9828-4363-9AF4-DA6EA9C70D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3CE6D-6299-4989-83FA-3A64C1E8B04E}" type="datetimeFigureOut">
              <a:rPr lang="ru-RU"/>
              <a:pPr>
                <a:defRPr/>
              </a:pPr>
              <a:t>17.06.2016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1EF77-3A25-468B-94A6-1466877468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B4A6E-AC3D-4F59-883F-6CADCA2BAA4A}" type="datetimeFigureOut">
              <a:rPr lang="ru-RU"/>
              <a:pPr>
                <a:defRPr/>
              </a:pPr>
              <a:t>17.06.2016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02EB8-34D8-4654-903C-668217F7B3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Равнобедренный треугольник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B279D-FED8-4728-B939-4CF7FE47448A}" type="datetimeFigureOut">
              <a:rPr lang="ru-RU"/>
              <a:pPr>
                <a:defRPr/>
              </a:pPr>
              <a:t>17.06.2016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3FB6A-5F3F-4FC9-B849-7B5FD7E927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B7ABF-B778-41F9-96CD-BE18B7B42209}" type="datetimeFigureOut">
              <a:rPr lang="ru-RU"/>
              <a:pPr>
                <a:defRPr/>
              </a:pPr>
              <a:t>17.06.2016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29F27-7E8C-49A5-A351-E351ED510C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C574A-38B2-48ED-9974-353F2061AADD}" type="datetimeFigureOut">
              <a:rPr lang="ru-RU"/>
              <a:pPr>
                <a:defRPr/>
              </a:pPr>
              <a:t>17.06.2016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0AE8A595-403F-4D4B-9280-6A6B2B78B8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37296-5D22-4279-ABAC-D039685CA3D6}" type="datetimeFigureOut">
              <a:rPr lang="ru-RU"/>
              <a:pPr>
                <a:defRPr/>
              </a:pPr>
              <a:t>17.06.2016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23D9F-6E16-489A-B6EA-55DC09A468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BD6D9-1FA5-497D-AECA-9646D975A8FF}" type="datetimeFigureOut">
              <a:rPr lang="ru-RU"/>
              <a:pPr>
                <a:defRPr/>
              </a:pPr>
              <a:t>17.06.2016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8361D-D0B9-436A-9129-5BD0D76760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C3EF6081-87AC-497A-8E31-C3CC5D52BF8D}" type="datetimeFigureOut">
              <a:rPr lang="ru-RU"/>
              <a:pPr>
                <a:defRPr/>
              </a:pPr>
              <a:t>17.06.2016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CF7FE7B9-9409-4868-9B16-CBF67F7C0C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63BCCB28-82EF-4818-9DCA-EC5B066E5B1C}" type="datetimeFigureOut">
              <a:rPr lang="ru-RU"/>
              <a:pPr>
                <a:defRPr/>
              </a:pPr>
              <a:t>17.06.2016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4ED7ED76-4524-4EB5-9C5F-471648A1ED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051608-89AE-4E64-A277-D4B03FACBF94}" type="datetimeFigureOut">
              <a:rPr lang="ru-RU"/>
              <a:pPr>
                <a:defRPr/>
              </a:pPr>
              <a:t>17.06.2016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3EF2D1-B0EF-4FFA-B28A-04AF53A0E9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3" r:id="rId6"/>
    <p:sldLayoutId id="2147483682" r:id="rId7"/>
    <p:sldLayoutId id="2147483689" r:id="rId8"/>
    <p:sldLayoutId id="2147483690" r:id="rId9"/>
    <p:sldLayoutId id="2147483681" r:id="rId10"/>
    <p:sldLayoutId id="2147483680" r:id="rId11"/>
  </p:sldLayoutIdLst>
  <p:txStyles>
    <p:titleStyle>
      <a:lvl1pPr marL="484188" indent="-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1052736"/>
            <a:ext cx="8062912" cy="1872208"/>
          </a:xfrm>
        </p:spPr>
        <p:txBody>
          <a:bodyPr>
            <a:normAutofit fontScale="90000"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</a:rPr>
              <a:t>Ответственность родителей за воспитание детей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ru-RU" smtClean="0"/>
              <a:t>Статья  6.10. КоАП РФ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Вовлечение несовершеннолетнего в употребление пива, спиртных напитков или одурманивающих веществ,  т.е. предлагают, заставляют употреблять, расхваливают воздействие алкоголя, предоставляют денежные средства, одобряют употребление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Уголовная ответственность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ru-RU" smtClean="0"/>
              <a:t>На территории РФ уголовная ответственность наступает с 14лет 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(ст. 20 УК), законом предусмотрены различные наказания, в том числе и штрафы</a:t>
            </a:r>
          </a:p>
          <a:p>
            <a:r>
              <a:rPr lang="ru-RU" u="sng" smtClean="0"/>
              <a:t>1) Ложный звонок</a:t>
            </a:r>
            <a:endParaRPr lang="ru-RU" smtClean="0"/>
          </a:p>
          <a:p>
            <a:r>
              <a:rPr lang="ru-RU" u="sng" smtClean="0"/>
              <a:t>2) Порча чужого имущества</a:t>
            </a:r>
          </a:p>
          <a:p>
            <a:r>
              <a:rPr lang="ru-RU" u="sng" smtClean="0"/>
              <a:t>3) Осквернение зданий и транспорта</a:t>
            </a:r>
            <a:endParaRPr lang="ru-RU" smtClean="0"/>
          </a:p>
          <a:p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ru-RU" smtClean="0"/>
              <a:t>Ребёнок должен нести ответственность за свои слова и поступки</a:t>
            </a:r>
          </a:p>
        </p:txBody>
      </p:sp>
      <p:pic>
        <p:nvPicPr>
          <p:cNvPr id="14339" name="Рисунок 3" descr="ответственность родителе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9113" y="3644900"/>
            <a:ext cx="3097212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Ответственность родителей за воспитание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Воспитание детей;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Забота о физическом, психическом, нравственном и духовном развитии;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Защита их интересов;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Обеспечение безопасности;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Содержание детей до достижения ими совершеннолетия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Виды юридической ответственности: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ru-RU" smtClean="0"/>
              <a:t>Административная;</a:t>
            </a:r>
          </a:p>
          <a:p>
            <a:r>
              <a:rPr lang="ru-RU" smtClean="0"/>
              <a:t>гражданско–правовая;</a:t>
            </a:r>
          </a:p>
          <a:p>
            <a:r>
              <a:rPr lang="ru-RU" smtClean="0"/>
              <a:t>семейно–правовая (ст. 69 («Лишение родительских прав»), 73 («Ограничение родительских прав») Семейного кодекса Российской Федерации);</a:t>
            </a:r>
          </a:p>
          <a:p>
            <a:r>
              <a:rPr lang="ru-RU" smtClean="0"/>
              <a:t>уголовная (ст. 156 УК РФ («Неисполнение обязанностей по воспитанию несовершеннолетнего»)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ru-RU" b="1" smtClean="0"/>
              <a:t>ст.63 Семейного кодекса РФ</a:t>
            </a:r>
            <a:endParaRPr lang="ru-RU" smtClean="0"/>
          </a:p>
          <a:p>
            <a:pPr>
              <a:buFont typeface="Wingdings 2" pitchFamily="18" charset="2"/>
              <a:buNone/>
            </a:pPr>
            <a:r>
              <a:rPr lang="ru-RU" smtClean="0"/>
              <a:t>Родители несут ответственность за воспитание и развитие своих детей. Они обязаны заботиться о здоровье, физическом, психическом, духовном и нравственном развитии своих детей.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fontScale="925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/>
              <a:t>ст. 65 Семейного кодекса РФ</a:t>
            </a:r>
            <a:endParaRPr lang="ru-RU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Родители не вправе причинять вред физическому и психическому здоровью детей, их нравственному развитию. Способы воспитания должны исключать пренебрежительное, жестокое, грубое, унижающее человеческое достоинство обращение, оскорбление или эксплуатацию детей.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ru-RU" b="1" smtClean="0"/>
              <a:t>ст. 69 Семейного кодекса РФ</a:t>
            </a:r>
            <a:endParaRPr lang="ru-RU" smtClean="0"/>
          </a:p>
          <a:p>
            <a:pPr>
              <a:buFont typeface="Wingdings 2" pitchFamily="18" charset="2"/>
              <a:buNone/>
            </a:pPr>
            <a:r>
              <a:rPr lang="ru-RU" smtClean="0"/>
              <a:t> Лишение родительских прав – в случае уклонения от выполнения обязанностей, злоупотребление родительскими правами, жестокое обращение, хронический алкоголизм или наркомания и т.д.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ru-RU" b="1" smtClean="0"/>
              <a:t>ст. 73 Семейного кодекса РФ</a:t>
            </a:r>
            <a:endParaRPr lang="ru-RU" smtClean="0"/>
          </a:p>
          <a:p>
            <a:pPr>
              <a:buFont typeface="Wingdings 2" pitchFamily="18" charset="2"/>
              <a:buNone/>
            </a:pPr>
            <a:r>
              <a:rPr lang="ru-RU" smtClean="0"/>
              <a:t>Ограничение родительских прав,  если оставление ребенка с родителем опасно.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Административная ответственность</a:t>
            </a: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fontScale="77500" lnSpcReduction="2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Ст.  5.35. </a:t>
            </a:r>
            <a:r>
              <a:rPr lang="ru-RU" dirty="0" err="1" smtClean="0"/>
              <a:t>КоАП</a:t>
            </a:r>
            <a:r>
              <a:rPr lang="ru-RU" dirty="0" smtClean="0"/>
              <a:t> РФ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Неисполнение или ненадлежащее исполнение родителями обязанностей по содержанию (обеспечивает место проживания, продукты питания, одежду и т.д. для нормального развития), воспитанию (прививает элементарные навыки, соблюдение правовых норм, правил вежливости, этикета и т.д.), обучению, защите прав и интересов несовершеннолетнего  – в том числе </a:t>
            </a:r>
            <a:r>
              <a:rPr lang="ru-RU" b="1" dirty="0" smtClean="0"/>
              <a:t>родители ОБЯЗАНЫ обеспечить получение детьми основного общего образования</a:t>
            </a:r>
            <a:r>
              <a:rPr lang="ru-RU" dirty="0" smtClean="0"/>
              <a:t>. Предупреждение или наложение административного штрафа в размере от ста до пятисот рублей.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38</TotalTime>
  <Words>276</Words>
  <Application>Microsoft Office PowerPoint</Application>
  <PresentationFormat>Экран (4:3)</PresentationFormat>
  <Paragraphs>29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12</vt:i4>
      </vt:variant>
    </vt:vector>
  </HeadingPairs>
  <TitlesOfParts>
    <vt:vector size="25" baseType="lpstr">
      <vt:lpstr>Century Gothic</vt:lpstr>
      <vt:lpstr>Arial</vt:lpstr>
      <vt:lpstr>Wingdings 2</vt:lpstr>
      <vt:lpstr>Verdana</vt:lpstr>
      <vt:lpstr>Calibri</vt:lpstr>
      <vt:lpstr>Яркая</vt:lpstr>
      <vt:lpstr>Яркая</vt:lpstr>
      <vt:lpstr>Яркая</vt:lpstr>
      <vt:lpstr>Яркая</vt:lpstr>
      <vt:lpstr>Яркая</vt:lpstr>
      <vt:lpstr>Яркая</vt:lpstr>
      <vt:lpstr>Яркая</vt:lpstr>
      <vt:lpstr>Яркая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Ответственность родителей за воспитание детей</dc:title>
  <dc:creator>user</dc:creator>
  <cp:lastModifiedBy>Неволино</cp:lastModifiedBy>
  <cp:revision>7</cp:revision>
  <dcterms:created xsi:type="dcterms:W3CDTF">2014-12-17T18:29:25Z</dcterms:created>
  <dcterms:modified xsi:type="dcterms:W3CDTF">2016-06-17T05:49:01Z</dcterms:modified>
</cp:coreProperties>
</file>