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59" r:id="rId3"/>
    <p:sldId id="319" r:id="rId4"/>
    <p:sldId id="293" r:id="rId5"/>
    <p:sldId id="320" r:id="rId6"/>
    <p:sldId id="257" r:id="rId7"/>
    <p:sldId id="323" r:id="rId8"/>
    <p:sldId id="325" r:id="rId9"/>
    <p:sldId id="321" r:id="rId10"/>
    <p:sldId id="326" r:id="rId11"/>
    <p:sldId id="258" r:id="rId12"/>
    <p:sldId id="329" r:id="rId13"/>
    <p:sldId id="328" r:id="rId14"/>
    <p:sldId id="330" r:id="rId15"/>
    <p:sldId id="333" r:id="rId16"/>
    <p:sldId id="331" r:id="rId17"/>
    <p:sldId id="334" r:id="rId18"/>
    <p:sldId id="335" r:id="rId19"/>
    <p:sldId id="336" r:id="rId20"/>
    <p:sldId id="337" r:id="rId21"/>
    <p:sldId id="338" r:id="rId22"/>
    <p:sldId id="339" r:id="rId23"/>
    <p:sldId id="341" r:id="rId24"/>
    <p:sldId id="343" r:id="rId25"/>
    <p:sldId id="340" r:id="rId26"/>
    <p:sldId id="342" r:id="rId27"/>
    <p:sldId id="32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9FF"/>
    <a:srgbClr val="CC99FF"/>
    <a:srgbClr val="BFE5FD"/>
    <a:srgbClr val="CCECFF"/>
    <a:srgbClr val="2BB4E5"/>
    <a:srgbClr val="99CCFF"/>
    <a:srgbClr val="660066"/>
    <a:srgbClr val="6600CC"/>
    <a:srgbClr val="D60825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64343" autoAdjust="0"/>
  </p:normalViewPr>
  <p:slideViewPr>
    <p:cSldViewPr snapToGrid="0">
      <p:cViewPr varScale="1">
        <p:scale>
          <a:sx n="72" d="100"/>
          <a:sy n="72" d="100"/>
        </p:scale>
        <p:origin x="-114" y="-432"/>
      </p:cViewPr>
      <p:guideLst>
        <p:guide orient="horz" pos="2160"/>
        <p:guide orient="horz" pos="348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34F601-92FD-4B46-934D-36D4D3A8C172}" type="doc">
      <dgm:prSet loTypeId="urn:microsoft.com/office/officeart/2005/8/layout/chevron2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7A056FD-F492-47DC-9D7E-32EC5273C96D}">
      <dgm:prSet phldrT="[Текст]"/>
      <dgm:spPr/>
      <dgm:t>
        <a:bodyPr/>
        <a:lstStyle/>
        <a:p>
          <a:r>
            <a:rPr lang="ru-RU" dirty="0" smtClean="0"/>
            <a:t>   </a:t>
          </a:r>
          <a:endParaRPr lang="ru-RU" dirty="0"/>
        </a:p>
      </dgm:t>
    </dgm:pt>
    <dgm:pt modelId="{3676D745-B291-4DD6-8D64-563D1D81974B}" type="parTrans" cxnId="{02BB5EF2-D58B-4983-B68F-4E13F3E8F81A}">
      <dgm:prSet/>
      <dgm:spPr/>
      <dgm:t>
        <a:bodyPr/>
        <a:lstStyle/>
        <a:p>
          <a:endParaRPr lang="ru-RU"/>
        </a:p>
      </dgm:t>
    </dgm:pt>
    <dgm:pt modelId="{8EF2A7E3-772E-4B77-B5B8-5E55D974C6D4}" type="sibTrans" cxnId="{02BB5EF2-D58B-4983-B68F-4E13F3E8F81A}">
      <dgm:prSet/>
      <dgm:spPr/>
      <dgm:t>
        <a:bodyPr/>
        <a:lstStyle/>
        <a:p>
          <a:endParaRPr lang="ru-RU"/>
        </a:p>
      </dgm:t>
    </dgm:pt>
    <dgm:pt modelId="{0AC337B3-9450-450A-AD0F-3B255A896515}">
      <dgm:prSet phldrT="[Текст]"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оправдывающая противоправное поведение </a:t>
          </a:r>
          <a:endParaRPr lang="ru-RU" sz="1600" dirty="0"/>
        </a:p>
      </dgm:t>
    </dgm:pt>
    <dgm:pt modelId="{BCAC92D2-123A-440C-BAA6-ECDAE06734D7}" type="parTrans" cxnId="{13892C20-7549-4688-BBF4-2301EA37476E}">
      <dgm:prSet/>
      <dgm:spPr/>
      <dgm:t>
        <a:bodyPr/>
        <a:lstStyle/>
        <a:p>
          <a:endParaRPr lang="ru-RU"/>
        </a:p>
      </dgm:t>
    </dgm:pt>
    <dgm:pt modelId="{68F7C3E7-47A1-41D0-9828-BBB321DDE338}" type="sibTrans" cxnId="{13892C20-7549-4688-BBF4-2301EA37476E}">
      <dgm:prSet/>
      <dgm:spPr/>
      <dgm:t>
        <a:bodyPr/>
        <a:lstStyle/>
        <a:p>
          <a:endParaRPr lang="ru-RU"/>
        </a:p>
      </dgm:t>
    </dgm:pt>
    <dgm:pt modelId="{D0980C06-B113-45CD-8CA8-CCA6C7931446}">
      <dgm:prSet phldrT="[Текст]"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содержащая нецензурную брань</a:t>
          </a:r>
          <a:endParaRPr lang="ru-RU" sz="1600" dirty="0"/>
        </a:p>
      </dgm:t>
    </dgm:pt>
    <dgm:pt modelId="{D10793CB-24A9-4312-9485-EB226397CF0C}" type="parTrans" cxnId="{DD4E7B5D-FF8F-4392-9C36-B01086D1B76D}">
      <dgm:prSet/>
      <dgm:spPr/>
      <dgm:t>
        <a:bodyPr/>
        <a:lstStyle/>
        <a:p>
          <a:endParaRPr lang="ru-RU"/>
        </a:p>
      </dgm:t>
    </dgm:pt>
    <dgm:pt modelId="{E2FB0D19-6CBD-488C-B92B-2A1CB80FA5DF}" type="sibTrans" cxnId="{DD4E7B5D-FF8F-4392-9C36-B01086D1B76D}">
      <dgm:prSet/>
      <dgm:spPr/>
      <dgm:t>
        <a:bodyPr/>
        <a:lstStyle/>
        <a:p>
          <a:endParaRPr lang="ru-RU"/>
        </a:p>
      </dgm:t>
    </dgm:pt>
    <dgm:pt modelId="{0118B6DF-DD88-4545-9C75-AC76B0D6A503}">
      <dgm:prSet phldrT="[Текст]"/>
      <dgm:spPr/>
      <dgm:t>
        <a:bodyPr/>
        <a:lstStyle/>
        <a:p>
          <a:r>
            <a:rPr lang="ru-RU" dirty="0" smtClean="0"/>
            <a:t>  </a:t>
          </a:r>
          <a:endParaRPr lang="ru-RU" dirty="0"/>
        </a:p>
      </dgm:t>
    </dgm:pt>
    <dgm:pt modelId="{897DAC29-CBBB-475F-A3AA-2BECB59D9657}" type="parTrans" cxnId="{ECF06252-C895-4469-BF8A-8F2CB30E270D}">
      <dgm:prSet/>
      <dgm:spPr/>
      <dgm:t>
        <a:bodyPr/>
        <a:lstStyle/>
        <a:p>
          <a:endParaRPr lang="ru-RU"/>
        </a:p>
      </dgm:t>
    </dgm:pt>
    <dgm:pt modelId="{74A5A7C3-8146-4F10-B1DD-8DC000E95F4B}" type="sibTrans" cxnId="{ECF06252-C895-4469-BF8A-8F2CB30E270D}">
      <dgm:prSet/>
      <dgm:spPr/>
      <dgm:t>
        <a:bodyPr/>
        <a:lstStyle/>
        <a:p>
          <a:endParaRPr lang="ru-RU"/>
        </a:p>
      </dgm:t>
    </dgm:pt>
    <dgm:pt modelId="{08C1B380-B8E5-4517-9D2B-B85165A3A65F}">
      <dgm:prSet phldrT="[Текст]"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содержащая информацию порнографического характера </a:t>
          </a:r>
          <a:endParaRPr lang="ru-RU" sz="1600" dirty="0"/>
        </a:p>
      </dgm:t>
    </dgm:pt>
    <dgm:pt modelId="{E46EDDEC-FC36-4253-901E-DE160AC10EA0}" type="parTrans" cxnId="{F6AC6363-637B-4CD4-A629-10190E7D54F3}">
      <dgm:prSet/>
      <dgm:spPr/>
      <dgm:t>
        <a:bodyPr/>
        <a:lstStyle/>
        <a:p>
          <a:endParaRPr lang="ru-RU"/>
        </a:p>
      </dgm:t>
    </dgm:pt>
    <dgm:pt modelId="{3DDC557A-2DC6-4CA6-8E3A-B803BFA2E872}" type="sibTrans" cxnId="{F6AC6363-637B-4CD4-A629-10190E7D54F3}">
      <dgm:prSet/>
      <dgm:spPr/>
      <dgm:t>
        <a:bodyPr/>
        <a:lstStyle/>
        <a:p>
          <a:endParaRPr lang="ru-RU"/>
        </a:p>
      </dgm:t>
    </dgm:pt>
    <dgm:pt modelId="{CE186E6B-FBF3-417C-ADF3-B717A678312B}">
      <dgm:prSet/>
      <dgm:spPr/>
      <dgm:t>
        <a:bodyPr/>
        <a:lstStyle/>
        <a:p>
          <a:endParaRPr lang="ru-RU"/>
        </a:p>
      </dgm:t>
    </dgm:pt>
    <dgm:pt modelId="{81BA9ED9-9E26-4E54-AE4A-FDB218DEF893}" type="parTrans" cxnId="{0D6170A0-78FF-43F0-967C-A2AD03C145A5}">
      <dgm:prSet/>
      <dgm:spPr/>
      <dgm:t>
        <a:bodyPr/>
        <a:lstStyle/>
        <a:p>
          <a:endParaRPr lang="ru-RU"/>
        </a:p>
      </dgm:t>
    </dgm:pt>
    <dgm:pt modelId="{9D68511C-6F9D-46B5-86F0-6AE097935898}" type="sibTrans" cxnId="{0D6170A0-78FF-43F0-967C-A2AD03C145A5}">
      <dgm:prSet/>
      <dgm:spPr/>
      <dgm:t>
        <a:bodyPr/>
        <a:lstStyle/>
        <a:p>
          <a:endParaRPr lang="ru-RU"/>
        </a:p>
      </dgm:t>
    </dgm:pt>
    <dgm:pt modelId="{156FBC2E-F1C4-4546-A750-424337017A1B}">
      <dgm:prSet/>
      <dgm:spPr/>
      <dgm:t>
        <a:bodyPr/>
        <a:lstStyle/>
        <a:p>
          <a:endParaRPr lang="ru-RU"/>
        </a:p>
      </dgm:t>
    </dgm:pt>
    <dgm:pt modelId="{1AE8D334-246C-481B-B10A-7D8553CFDAE6}" type="parTrans" cxnId="{0C1C9D79-5C08-4B7E-B92D-98914FD7F6B1}">
      <dgm:prSet/>
      <dgm:spPr/>
      <dgm:t>
        <a:bodyPr/>
        <a:lstStyle/>
        <a:p>
          <a:endParaRPr lang="ru-RU"/>
        </a:p>
      </dgm:t>
    </dgm:pt>
    <dgm:pt modelId="{DCE224F9-CE68-49BA-B3C5-A9F01E0EA903}" type="sibTrans" cxnId="{0C1C9D79-5C08-4B7E-B92D-98914FD7F6B1}">
      <dgm:prSet/>
      <dgm:spPr/>
      <dgm:t>
        <a:bodyPr/>
        <a:lstStyle/>
        <a:p>
          <a:endParaRPr lang="ru-RU"/>
        </a:p>
      </dgm:t>
    </dgm:pt>
    <dgm:pt modelId="{D6CE0D66-EDE8-4804-8AF3-EDAD07D9AE3C}">
      <dgm:prSet/>
      <dgm:spPr/>
      <dgm:t>
        <a:bodyPr/>
        <a:lstStyle/>
        <a:p>
          <a:endParaRPr lang="ru-RU"/>
        </a:p>
      </dgm:t>
    </dgm:pt>
    <dgm:pt modelId="{2BEB166F-CD3E-4767-A8AF-A328BEDBA1E6}" type="parTrans" cxnId="{4DA7E129-A3B0-44F0-9F63-F06F48EB4004}">
      <dgm:prSet/>
      <dgm:spPr/>
      <dgm:t>
        <a:bodyPr/>
        <a:lstStyle/>
        <a:p>
          <a:endParaRPr lang="ru-RU"/>
        </a:p>
      </dgm:t>
    </dgm:pt>
    <dgm:pt modelId="{F098BDB7-2871-4491-876C-F1B800BAF2E1}" type="sibTrans" cxnId="{4DA7E129-A3B0-44F0-9F63-F06F48EB4004}">
      <dgm:prSet/>
      <dgm:spPr/>
      <dgm:t>
        <a:bodyPr/>
        <a:lstStyle/>
        <a:p>
          <a:endParaRPr lang="ru-RU"/>
        </a:p>
      </dgm:t>
    </dgm:pt>
    <dgm:pt modelId="{4A426CE0-58A5-4877-853D-EDF0E9980865}">
      <dgm:prSet/>
      <dgm:spPr/>
      <dgm:t>
        <a:bodyPr/>
        <a:lstStyle/>
        <a:p>
          <a:endParaRPr lang="ru-RU"/>
        </a:p>
      </dgm:t>
    </dgm:pt>
    <dgm:pt modelId="{6F924F76-4A72-4C81-B0B8-FE6739811E64}" type="parTrans" cxnId="{8A055C64-51DA-4494-A373-E3B264ED245F}">
      <dgm:prSet/>
      <dgm:spPr/>
      <dgm:t>
        <a:bodyPr/>
        <a:lstStyle/>
        <a:p>
          <a:endParaRPr lang="ru-RU"/>
        </a:p>
      </dgm:t>
    </dgm:pt>
    <dgm:pt modelId="{C21039F4-B044-4861-ADCC-C151D2A63725}" type="sibTrans" cxnId="{8A055C64-51DA-4494-A373-E3B264ED245F}">
      <dgm:prSet/>
      <dgm:spPr/>
      <dgm:t>
        <a:bodyPr/>
        <a:lstStyle/>
        <a:p>
          <a:endParaRPr lang="ru-RU"/>
        </a:p>
      </dgm:t>
    </dgm:pt>
    <dgm:pt modelId="{02B16FFA-1B7F-4835-AE0A-D0F7E67A3403}">
      <dgm:prSet custT="1"/>
      <dgm:spPr>
        <a:solidFill>
          <a:schemeClr val="accent3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l"/>
          <a:r>
            <a:rPr lang="ru-RU" sz="1600" dirty="0" smtClean="0"/>
            <a:t>побуждающая детей к совершению действий, представляющих угрозу их жизни и (или) здоровью, в том числе к причинению вреда своему здоровью, самоубийству </a:t>
          </a:r>
          <a:endParaRPr lang="ru-RU" sz="1600" dirty="0"/>
        </a:p>
      </dgm:t>
    </dgm:pt>
    <dgm:pt modelId="{DE2A52E8-52EE-4E1A-A0FD-858B805F41DD}" type="parTrans" cxnId="{C2C08032-56B8-4D69-A8E7-281A0125A010}">
      <dgm:prSet/>
      <dgm:spPr/>
      <dgm:t>
        <a:bodyPr/>
        <a:lstStyle/>
        <a:p>
          <a:endParaRPr lang="ru-RU"/>
        </a:p>
      </dgm:t>
    </dgm:pt>
    <dgm:pt modelId="{B04179F6-63C6-4F27-8C98-6E9E31781B5F}" type="sibTrans" cxnId="{C2C08032-56B8-4D69-A8E7-281A0125A010}">
      <dgm:prSet/>
      <dgm:spPr/>
      <dgm:t>
        <a:bodyPr/>
        <a:lstStyle/>
        <a:p>
          <a:endParaRPr lang="ru-RU"/>
        </a:p>
      </dgm:t>
    </dgm:pt>
    <dgm:pt modelId="{80C0081F-4A06-4CE6-AA81-177F3A58E5BD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способная вызвать у детей желание употребить наркотические средства, психотропные и (или) одурманивающие вещества, табачные изделия, алкогольную и спиртосодержащую продукцию, призывающая принять участие в азартных играх, заниматься проституцией, бродяжничеством или попрошайничеством </a:t>
          </a:r>
          <a:endParaRPr lang="ru-RU" sz="1600" dirty="0"/>
        </a:p>
      </dgm:t>
    </dgm:pt>
    <dgm:pt modelId="{EB9CF59D-5F45-4F3D-96B2-03F4BD9CBD46}" type="parTrans" cxnId="{9D965425-35BB-4499-BEA8-E2061D3B331C}">
      <dgm:prSet/>
      <dgm:spPr/>
      <dgm:t>
        <a:bodyPr/>
        <a:lstStyle/>
        <a:p>
          <a:endParaRPr lang="ru-RU"/>
        </a:p>
      </dgm:t>
    </dgm:pt>
    <dgm:pt modelId="{4EBD2BBF-08B5-4F68-8F79-7CCCD44D83CA}" type="sibTrans" cxnId="{9D965425-35BB-4499-BEA8-E2061D3B331C}">
      <dgm:prSet/>
      <dgm:spPr/>
      <dgm:t>
        <a:bodyPr/>
        <a:lstStyle/>
        <a:p>
          <a:endParaRPr lang="ru-RU"/>
        </a:p>
      </dgm:t>
    </dgm:pt>
    <dgm:pt modelId="{57B83EC5-375A-4C51-81E5-224D8E1E61E5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обосновывающая или оправдывающая допустимость насилия и (или) жестокости либо побуждающая осуществлять насильственные действия по отношению к людям или животным</a:t>
          </a:r>
          <a:endParaRPr lang="ru-RU" sz="1600" dirty="0"/>
        </a:p>
      </dgm:t>
    </dgm:pt>
    <dgm:pt modelId="{6D921E50-4C3F-474A-AECB-BE086FD28C49}" type="parTrans" cxnId="{5C695EE9-0371-4EC0-AF3A-F18FDF75B594}">
      <dgm:prSet/>
      <dgm:spPr/>
      <dgm:t>
        <a:bodyPr/>
        <a:lstStyle/>
        <a:p>
          <a:endParaRPr lang="ru-RU"/>
        </a:p>
      </dgm:t>
    </dgm:pt>
    <dgm:pt modelId="{4707BF2C-459F-47EE-8839-E2A163FE224C}" type="sibTrans" cxnId="{5C695EE9-0371-4EC0-AF3A-F18FDF75B594}">
      <dgm:prSet/>
      <dgm:spPr/>
      <dgm:t>
        <a:bodyPr/>
        <a:lstStyle/>
        <a:p>
          <a:endParaRPr lang="ru-RU"/>
        </a:p>
      </dgm:t>
    </dgm:pt>
    <dgm:pt modelId="{DD081334-A8E4-4BC5-8D5D-7A09899323F2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отрицающая семейные ценности и формирующая неуважение к родителям и (или) другим членам семьи </a:t>
          </a:r>
          <a:endParaRPr lang="ru-RU" sz="1600" dirty="0"/>
        </a:p>
      </dgm:t>
    </dgm:pt>
    <dgm:pt modelId="{D3AEC39D-F8BD-41D0-9A41-2E8E6EB44D33}" type="parTrans" cxnId="{009C5421-1039-4084-A09E-DA6625AE7684}">
      <dgm:prSet/>
      <dgm:spPr/>
      <dgm:t>
        <a:bodyPr/>
        <a:lstStyle/>
        <a:p>
          <a:endParaRPr lang="ru-RU"/>
        </a:p>
      </dgm:t>
    </dgm:pt>
    <dgm:pt modelId="{C5B78618-56ED-437A-9971-E63ADC0DA7FC}" type="sibTrans" cxnId="{009C5421-1039-4084-A09E-DA6625AE7684}">
      <dgm:prSet/>
      <dgm:spPr/>
      <dgm:t>
        <a:bodyPr/>
        <a:lstStyle/>
        <a:p>
          <a:endParaRPr lang="ru-RU"/>
        </a:p>
      </dgm:t>
    </dgm:pt>
    <dgm:pt modelId="{82B06D46-CAE0-42AF-9A17-DECD104E3291}">
      <dgm:prSet phldrT="[Текст]"/>
      <dgm:spPr/>
      <dgm:t>
        <a:bodyPr/>
        <a:lstStyle/>
        <a:p>
          <a:r>
            <a:rPr lang="ru-RU" dirty="0" smtClean="0"/>
            <a:t>  </a:t>
          </a:r>
          <a:endParaRPr lang="ru-RU" dirty="0"/>
        </a:p>
      </dgm:t>
    </dgm:pt>
    <dgm:pt modelId="{794AA50C-6C20-467C-8058-C04EA4244AF9}" type="sibTrans" cxnId="{4430C977-C655-4978-B98F-27DAA4380019}">
      <dgm:prSet/>
      <dgm:spPr/>
      <dgm:t>
        <a:bodyPr/>
        <a:lstStyle/>
        <a:p>
          <a:endParaRPr lang="ru-RU"/>
        </a:p>
      </dgm:t>
    </dgm:pt>
    <dgm:pt modelId="{DCDA96D4-006B-480C-A51A-3955E42A21A5}" type="parTrans" cxnId="{4430C977-C655-4978-B98F-27DAA4380019}">
      <dgm:prSet/>
      <dgm:spPr/>
      <dgm:t>
        <a:bodyPr/>
        <a:lstStyle/>
        <a:p>
          <a:endParaRPr lang="ru-RU"/>
        </a:p>
      </dgm:t>
    </dgm:pt>
    <dgm:pt modelId="{F84F6196-1868-4EA5-97F8-BD377CCBF183}" type="pres">
      <dgm:prSet presAssocID="{AA34F601-92FD-4B46-934D-36D4D3A8C1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C47A5B-2C68-4A87-BED3-332C7A12146B}" type="pres">
      <dgm:prSet presAssocID="{CE186E6B-FBF3-417C-ADF3-B717A678312B}" presName="composite" presStyleCnt="0"/>
      <dgm:spPr/>
    </dgm:pt>
    <dgm:pt modelId="{3F5F6B55-3D17-4EE9-BC40-081ABDE6946F}" type="pres">
      <dgm:prSet presAssocID="{CE186E6B-FBF3-417C-ADF3-B717A678312B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9D450-4CCB-4954-B397-908DEBF4E8CB}" type="pres">
      <dgm:prSet presAssocID="{CE186E6B-FBF3-417C-ADF3-B717A678312B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63D13-B5CC-4F36-B103-5F9129142A8A}" type="pres">
      <dgm:prSet presAssocID="{9D68511C-6F9D-46B5-86F0-6AE097935898}" presName="sp" presStyleCnt="0"/>
      <dgm:spPr/>
    </dgm:pt>
    <dgm:pt modelId="{B8CD66BB-F352-4108-8B8F-2C88AF897E5F}" type="pres">
      <dgm:prSet presAssocID="{4A426CE0-58A5-4877-853D-EDF0E9980865}" presName="composite" presStyleCnt="0"/>
      <dgm:spPr/>
    </dgm:pt>
    <dgm:pt modelId="{12B7DDAF-D54E-4048-A1EF-D1BFAE86E0AC}" type="pres">
      <dgm:prSet presAssocID="{4A426CE0-58A5-4877-853D-EDF0E9980865}" presName="parentText" presStyleLbl="alignNode1" presStyleIdx="1" presStyleCnt="7" custLinFactNeighborY="-95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D3B31-9288-4F10-980A-719B3447B83F}" type="pres">
      <dgm:prSet presAssocID="{4A426CE0-58A5-4877-853D-EDF0E9980865}" presName="descendantText" presStyleLbl="alignAcc1" presStyleIdx="1" presStyleCnt="7" custScaleY="164920" custLinFactNeighborY="-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98D0E-1C63-4DE0-8CAA-6F3F13B5D673}" type="pres">
      <dgm:prSet presAssocID="{C21039F4-B044-4861-ADCC-C151D2A63725}" presName="sp" presStyleCnt="0"/>
      <dgm:spPr/>
    </dgm:pt>
    <dgm:pt modelId="{2925225C-50E7-424E-B279-FE3DAA941137}" type="pres">
      <dgm:prSet presAssocID="{D6CE0D66-EDE8-4804-8AF3-EDAD07D9AE3C}" presName="composite" presStyleCnt="0"/>
      <dgm:spPr/>
    </dgm:pt>
    <dgm:pt modelId="{1F6F4E88-90BA-4AA7-8BC6-1F77CD4CB22C}" type="pres">
      <dgm:prSet presAssocID="{D6CE0D66-EDE8-4804-8AF3-EDAD07D9AE3C}" presName="parentText" presStyleLbl="alignNode1" presStyleIdx="2" presStyleCnt="7" custLinFactNeighborY="149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A548B-23D2-4662-9084-CC7BE2F2B679}" type="pres">
      <dgm:prSet presAssocID="{D6CE0D66-EDE8-4804-8AF3-EDAD07D9AE3C}" presName="descendantText" presStyleLbl="alignAcc1" presStyleIdx="2" presStyleCnt="7" custLinFactNeighborY="27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9C485-2960-45DA-A60D-27A8CB1FDC9D}" type="pres">
      <dgm:prSet presAssocID="{F098BDB7-2871-4491-876C-F1B800BAF2E1}" presName="sp" presStyleCnt="0"/>
      <dgm:spPr/>
    </dgm:pt>
    <dgm:pt modelId="{454A6613-538C-4029-99AB-C60F56F1CF46}" type="pres">
      <dgm:prSet presAssocID="{156FBC2E-F1C4-4546-A750-424337017A1B}" presName="composite" presStyleCnt="0"/>
      <dgm:spPr/>
    </dgm:pt>
    <dgm:pt modelId="{B54446C9-B0BB-4B29-8F78-973DF5AE640F}" type="pres">
      <dgm:prSet presAssocID="{156FBC2E-F1C4-4546-A750-424337017A1B}" presName="parentText" presStyleLbl="alignNode1" presStyleIdx="3" presStyleCnt="7" custLinFactNeighborY="122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E3F2F-38AE-4D05-A3E1-A839DBFD940D}" type="pres">
      <dgm:prSet presAssocID="{156FBC2E-F1C4-4546-A750-424337017A1B}" presName="descendantText" presStyleLbl="alignAcc1" presStyleIdx="3" presStyleCnt="7" custLinFactNeighborY="25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73183-9837-4EE6-A5D7-52AD6E97762A}" type="pres">
      <dgm:prSet presAssocID="{DCE224F9-CE68-49BA-B3C5-A9F01E0EA903}" presName="sp" presStyleCnt="0"/>
      <dgm:spPr/>
    </dgm:pt>
    <dgm:pt modelId="{A9F7D79B-381F-4A9A-A0E3-F8EFC6C2D146}" type="pres">
      <dgm:prSet presAssocID="{27A056FD-F492-47DC-9D7E-32EC5273C96D}" presName="composite" presStyleCnt="0"/>
      <dgm:spPr/>
    </dgm:pt>
    <dgm:pt modelId="{01680B9F-35D7-4DD0-86C7-A0AF81506653}" type="pres">
      <dgm:prSet presAssocID="{27A056FD-F492-47DC-9D7E-32EC5273C96D}" presName="parentText" presStyleLbl="alignNode1" presStyleIdx="4" presStyleCnt="7" custLinFactNeighborY="136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018BF-C6A7-48A4-81AA-BEB22DDD7B00}" type="pres">
      <dgm:prSet presAssocID="{27A056FD-F492-47DC-9D7E-32EC5273C96D}" presName="descendantText" presStyleLbl="alignAcc1" presStyleIdx="4" presStyleCnt="7" custLinFactNeighborY="2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F96AE-8F7A-43B0-A4D7-A9360B83EC00}" type="pres">
      <dgm:prSet presAssocID="{8EF2A7E3-772E-4B77-B5B8-5E55D974C6D4}" presName="sp" presStyleCnt="0"/>
      <dgm:spPr/>
    </dgm:pt>
    <dgm:pt modelId="{61A1F874-F088-4450-A870-AAE7A5285DE4}" type="pres">
      <dgm:prSet presAssocID="{82B06D46-CAE0-42AF-9A17-DECD104E3291}" presName="composite" presStyleCnt="0"/>
      <dgm:spPr/>
    </dgm:pt>
    <dgm:pt modelId="{68B93E61-B037-4774-A110-557A9D6575C8}" type="pres">
      <dgm:prSet presAssocID="{82B06D46-CAE0-42AF-9A17-DECD104E3291}" presName="parentText" presStyleLbl="alignNode1" presStyleIdx="5" presStyleCnt="7" custLinFactNeighborY="95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8F20F-87C7-40ED-ADE7-706B4FA26822}" type="pres">
      <dgm:prSet presAssocID="{82B06D46-CAE0-42AF-9A17-DECD104E3291}" presName="descendantText" presStyleLbl="alignAcc1" presStyleIdx="5" presStyleCnt="7" custLinFactNeighborY="14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C8BA1-ECB1-411E-8680-E39634C6FA1F}" type="pres">
      <dgm:prSet presAssocID="{794AA50C-6C20-467C-8058-C04EA4244AF9}" presName="sp" presStyleCnt="0"/>
      <dgm:spPr/>
    </dgm:pt>
    <dgm:pt modelId="{DEBDECCC-1F98-4AB7-BCF9-748C2231BEF8}" type="pres">
      <dgm:prSet presAssocID="{0118B6DF-DD88-4545-9C75-AC76B0D6A503}" presName="composite" presStyleCnt="0"/>
      <dgm:spPr/>
    </dgm:pt>
    <dgm:pt modelId="{DC285A25-F2A9-49F5-AD20-2C6B76C62128}" type="pres">
      <dgm:prSet presAssocID="{0118B6DF-DD88-4545-9C75-AC76B0D6A503}" presName="parentText" presStyleLbl="alignNode1" presStyleIdx="6" presStyleCnt="7" custLinFactNeighborY="17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DF748-FB6E-4C03-B5B2-5E655D684514}" type="pres">
      <dgm:prSet presAssocID="{0118B6DF-DD88-4545-9C75-AC76B0D6A503}" presName="descendantText" presStyleLbl="alignAcc1" presStyleIdx="6" presStyleCnt="7" custLinFactNeighborY="8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C08032-56B8-4D69-A8E7-281A0125A010}" srcId="{CE186E6B-FBF3-417C-ADF3-B717A678312B}" destId="{02B16FFA-1B7F-4835-AE0A-D0F7E67A3403}" srcOrd="0" destOrd="0" parTransId="{DE2A52E8-52EE-4E1A-A0FD-858B805F41DD}" sibTransId="{B04179F6-63C6-4F27-8C98-6E9E31781B5F}"/>
    <dgm:cxn modelId="{0D6170A0-78FF-43F0-967C-A2AD03C145A5}" srcId="{AA34F601-92FD-4B46-934D-36D4D3A8C172}" destId="{CE186E6B-FBF3-417C-ADF3-B717A678312B}" srcOrd="0" destOrd="0" parTransId="{81BA9ED9-9E26-4E54-AE4A-FDB218DEF893}" sibTransId="{9D68511C-6F9D-46B5-86F0-6AE097935898}"/>
    <dgm:cxn modelId="{99BCFA01-E270-47D9-8C14-D441586C958C}" type="presOf" srcId="{4A426CE0-58A5-4877-853D-EDF0E9980865}" destId="{12B7DDAF-D54E-4048-A1EF-D1BFAE86E0AC}" srcOrd="0" destOrd="0" presId="urn:microsoft.com/office/officeart/2005/8/layout/chevron2"/>
    <dgm:cxn modelId="{4C1B92CF-6275-4F2B-B938-E6C315DA570A}" type="presOf" srcId="{02B16FFA-1B7F-4835-AE0A-D0F7E67A3403}" destId="{A109D450-4CCB-4954-B397-908DEBF4E8CB}" srcOrd="0" destOrd="0" presId="urn:microsoft.com/office/officeart/2005/8/layout/chevron2"/>
    <dgm:cxn modelId="{9D965425-35BB-4499-BEA8-E2061D3B331C}" srcId="{4A426CE0-58A5-4877-853D-EDF0E9980865}" destId="{80C0081F-4A06-4CE6-AA81-177F3A58E5BD}" srcOrd="0" destOrd="0" parTransId="{EB9CF59D-5F45-4F3D-96B2-03F4BD9CBD46}" sibTransId="{4EBD2BBF-08B5-4F68-8F79-7CCCD44D83CA}"/>
    <dgm:cxn modelId="{DD4E7B5D-FF8F-4392-9C36-B01086D1B76D}" srcId="{82B06D46-CAE0-42AF-9A17-DECD104E3291}" destId="{D0980C06-B113-45CD-8CA8-CCA6C7931446}" srcOrd="0" destOrd="0" parTransId="{D10793CB-24A9-4312-9485-EB226397CF0C}" sibTransId="{E2FB0D19-6CBD-488C-B92B-2A1CB80FA5DF}"/>
    <dgm:cxn modelId="{0C1C9D79-5C08-4B7E-B92D-98914FD7F6B1}" srcId="{AA34F601-92FD-4B46-934D-36D4D3A8C172}" destId="{156FBC2E-F1C4-4546-A750-424337017A1B}" srcOrd="3" destOrd="0" parTransId="{1AE8D334-246C-481B-B10A-7D8553CFDAE6}" sibTransId="{DCE224F9-CE68-49BA-B3C5-A9F01E0EA903}"/>
    <dgm:cxn modelId="{5C695EE9-0371-4EC0-AF3A-F18FDF75B594}" srcId="{D6CE0D66-EDE8-4804-8AF3-EDAD07D9AE3C}" destId="{57B83EC5-375A-4C51-81E5-224D8E1E61E5}" srcOrd="0" destOrd="0" parTransId="{6D921E50-4C3F-474A-AECB-BE086FD28C49}" sibTransId="{4707BF2C-459F-47EE-8839-E2A163FE224C}"/>
    <dgm:cxn modelId="{F6AC6363-637B-4CD4-A629-10190E7D54F3}" srcId="{0118B6DF-DD88-4545-9C75-AC76B0D6A503}" destId="{08C1B380-B8E5-4517-9D2B-B85165A3A65F}" srcOrd="0" destOrd="0" parTransId="{E46EDDEC-FC36-4253-901E-DE160AC10EA0}" sibTransId="{3DDC557A-2DC6-4CA6-8E3A-B803BFA2E872}"/>
    <dgm:cxn modelId="{4A0B82A2-39CF-4B5D-B8F7-411909CEC191}" type="presOf" srcId="{08C1B380-B8E5-4517-9D2B-B85165A3A65F}" destId="{45DDF748-FB6E-4C03-B5B2-5E655D684514}" srcOrd="0" destOrd="0" presId="urn:microsoft.com/office/officeart/2005/8/layout/chevron2"/>
    <dgm:cxn modelId="{8513A13C-B8B9-4109-87A1-E0DD536B3532}" type="presOf" srcId="{D0980C06-B113-45CD-8CA8-CCA6C7931446}" destId="{F0E8F20F-87C7-40ED-ADE7-706B4FA26822}" srcOrd="0" destOrd="0" presId="urn:microsoft.com/office/officeart/2005/8/layout/chevron2"/>
    <dgm:cxn modelId="{D8E8F674-DB1B-4EE4-8281-9DDE442388A9}" type="presOf" srcId="{CE186E6B-FBF3-417C-ADF3-B717A678312B}" destId="{3F5F6B55-3D17-4EE9-BC40-081ABDE6946F}" srcOrd="0" destOrd="0" presId="urn:microsoft.com/office/officeart/2005/8/layout/chevron2"/>
    <dgm:cxn modelId="{1EB38EE6-6C63-464F-ACD8-01075AA2EB92}" type="presOf" srcId="{156FBC2E-F1C4-4546-A750-424337017A1B}" destId="{B54446C9-B0BB-4B29-8F78-973DF5AE640F}" srcOrd="0" destOrd="0" presId="urn:microsoft.com/office/officeart/2005/8/layout/chevron2"/>
    <dgm:cxn modelId="{13892C20-7549-4688-BBF4-2301EA37476E}" srcId="{27A056FD-F492-47DC-9D7E-32EC5273C96D}" destId="{0AC337B3-9450-450A-AD0F-3B255A896515}" srcOrd="0" destOrd="0" parTransId="{BCAC92D2-123A-440C-BAA6-ECDAE06734D7}" sibTransId="{68F7C3E7-47A1-41D0-9828-BBB321DDE338}"/>
    <dgm:cxn modelId="{8A055C64-51DA-4494-A373-E3B264ED245F}" srcId="{AA34F601-92FD-4B46-934D-36D4D3A8C172}" destId="{4A426CE0-58A5-4877-853D-EDF0E9980865}" srcOrd="1" destOrd="0" parTransId="{6F924F76-4A72-4C81-B0B8-FE6739811E64}" sibTransId="{C21039F4-B044-4861-ADCC-C151D2A63725}"/>
    <dgm:cxn modelId="{009C5421-1039-4084-A09E-DA6625AE7684}" srcId="{156FBC2E-F1C4-4546-A750-424337017A1B}" destId="{DD081334-A8E4-4BC5-8D5D-7A09899323F2}" srcOrd="0" destOrd="0" parTransId="{D3AEC39D-F8BD-41D0-9A41-2E8E6EB44D33}" sibTransId="{C5B78618-56ED-437A-9971-E63ADC0DA7FC}"/>
    <dgm:cxn modelId="{251D1CD9-3DDD-4151-9A6B-79D19CE62900}" type="presOf" srcId="{57B83EC5-375A-4C51-81E5-224D8E1E61E5}" destId="{E97A548B-23D2-4662-9084-CC7BE2F2B679}" srcOrd="0" destOrd="0" presId="urn:microsoft.com/office/officeart/2005/8/layout/chevron2"/>
    <dgm:cxn modelId="{ECF06252-C895-4469-BF8A-8F2CB30E270D}" srcId="{AA34F601-92FD-4B46-934D-36D4D3A8C172}" destId="{0118B6DF-DD88-4545-9C75-AC76B0D6A503}" srcOrd="6" destOrd="0" parTransId="{897DAC29-CBBB-475F-A3AA-2BECB59D9657}" sibTransId="{74A5A7C3-8146-4F10-B1DD-8DC000E95F4B}"/>
    <dgm:cxn modelId="{8B502B15-7EBE-4E6B-A6A9-9ABB44BD3761}" type="presOf" srcId="{D6CE0D66-EDE8-4804-8AF3-EDAD07D9AE3C}" destId="{1F6F4E88-90BA-4AA7-8BC6-1F77CD4CB22C}" srcOrd="0" destOrd="0" presId="urn:microsoft.com/office/officeart/2005/8/layout/chevron2"/>
    <dgm:cxn modelId="{20A37B76-52B0-4B28-AC14-EFB9642E1341}" type="presOf" srcId="{AA34F601-92FD-4B46-934D-36D4D3A8C172}" destId="{F84F6196-1868-4EA5-97F8-BD377CCBF183}" srcOrd="0" destOrd="0" presId="urn:microsoft.com/office/officeart/2005/8/layout/chevron2"/>
    <dgm:cxn modelId="{3B0B9989-794D-426B-8C64-74ED494C8B1C}" type="presOf" srcId="{27A056FD-F492-47DC-9D7E-32EC5273C96D}" destId="{01680B9F-35D7-4DD0-86C7-A0AF81506653}" srcOrd="0" destOrd="0" presId="urn:microsoft.com/office/officeart/2005/8/layout/chevron2"/>
    <dgm:cxn modelId="{2B58860F-D429-4B5A-A935-1D7E67CBE6D4}" type="presOf" srcId="{80C0081F-4A06-4CE6-AA81-177F3A58E5BD}" destId="{2D2D3B31-9288-4F10-980A-719B3447B83F}" srcOrd="0" destOrd="0" presId="urn:microsoft.com/office/officeart/2005/8/layout/chevron2"/>
    <dgm:cxn modelId="{17B6414A-D27B-43C6-8AE5-88C57C966722}" type="presOf" srcId="{DD081334-A8E4-4BC5-8D5D-7A09899323F2}" destId="{EF2E3F2F-38AE-4D05-A3E1-A839DBFD940D}" srcOrd="0" destOrd="0" presId="urn:microsoft.com/office/officeart/2005/8/layout/chevron2"/>
    <dgm:cxn modelId="{4DA7E129-A3B0-44F0-9F63-F06F48EB4004}" srcId="{AA34F601-92FD-4B46-934D-36D4D3A8C172}" destId="{D6CE0D66-EDE8-4804-8AF3-EDAD07D9AE3C}" srcOrd="2" destOrd="0" parTransId="{2BEB166F-CD3E-4767-A8AF-A328BEDBA1E6}" sibTransId="{F098BDB7-2871-4491-876C-F1B800BAF2E1}"/>
    <dgm:cxn modelId="{4430C977-C655-4978-B98F-27DAA4380019}" srcId="{AA34F601-92FD-4B46-934D-36D4D3A8C172}" destId="{82B06D46-CAE0-42AF-9A17-DECD104E3291}" srcOrd="5" destOrd="0" parTransId="{DCDA96D4-006B-480C-A51A-3955E42A21A5}" sibTransId="{794AA50C-6C20-467C-8058-C04EA4244AF9}"/>
    <dgm:cxn modelId="{BD33C160-1376-49C5-97DD-E88B13E2D184}" type="presOf" srcId="{0118B6DF-DD88-4545-9C75-AC76B0D6A503}" destId="{DC285A25-F2A9-49F5-AD20-2C6B76C62128}" srcOrd="0" destOrd="0" presId="urn:microsoft.com/office/officeart/2005/8/layout/chevron2"/>
    <dgm:cxn modelId="{3D56D5CF-BF04-4488-B7E6-C9F439BAAD32}" type="presOf" srcId="{0AC337B3-9450-450A-AD0F-3B255A896515}" destId="{A16018BF-C6A7-48A4-81AA-BEB22DDD7B00}" srcOrd="0" destOrd="0" presId="urn:microsoft.com/office/officeart/2005/8/layout/chevron2"/>
    <dgm:cxn modelId="{02BB5EF2-D58B-4983-B68F-4E13F3E8F81A}" srcId="{AA34F601-92FD-4B46-934D-36D4D3A8C172}" destId="{27A056FD-F492-47DC-9D7E-32EC5273C96D}" srcOrd="4" destOrd="0" parTransId="{3676D745-B291-4DD6-8D64-563D1D81974B}" sibTransId="{8EF2A7E3-772E-4B77-B5B8-5E55D974C6D4}"/>
    <dgm:cxn modelId="{284EB453-7D33-41F4-8BA0-BC0F456CFA0A}" type="presOf" srcId="{82B06D46-CAE0-42AF-9A17-DECD104E3291}" destId="{68B93E61-B037-4774-A110-557A9D6575C8}" srcOrd="0" destOrd="0" presId="urn:microsoft.com/office/officeart/2005/8/layout/chevron2"/>
    <dgm:cxn modelId="{409270D4-C43F-4827-86F3-F0221A26713F}" type="presParOf" srcId="{F84F6196-1868-4EA5-97F8-BD377CCBF183}" destId="{FDC47A5B-2C68-4A87-BED3-332C7A12146B}" srcOrd="0" destOrd="0" presId="urn:microsoft.com/office/officeart/2005/8/layout/chevron2"/>
    <dgm:cxn modelId="{27760B0C-E1F5-427D-8388-1D66B20CFE03}" type="presParOf" srcId="{FDC47A5B-2C68-4A87-BED3-332C7A12146B}" destId="{3F5F6B55-3D17-4EE9-BC40-081ABDE6946F}" srcOrd="0" destOrd="0" presId="urn:microsoft.com/office/officeart/2005/8/layout/chevron2"/>
    <dgm:cxn modelId="{F1CA34D5-D33E-4C98-9EC1-7FEE85671065}" type="presParOf" srcId="{FDC47A5B-2C68-4A87-BED3-332C7A12146B}" destId="{A109D450-4CCB-4954-B397-908DEBF4E8CB}" srcOrd="1" destOrd="0" presId="urn:microsoft.com/office/officeart/2005/8/layout/chevron2"/>
    <dgm:cxn modelId="{4DED4903-ECA4-400D-90D8-1CC0DC68BBAE}" type="presParOf" srcId="{F84F6196-1868-4EA5-97F8-BD377CCBF183}" destId="{B0B63D13-B5CC-4F36-B103-5F9129142A8A}" srcOrd="1" destOrd="0" presId="urn:microsoft.com/office/officeart/2005/8/layout/chevron2"/>
    <dgm:cxn modelId="{1EB8DC3A-8BDB-4D9F-BA78-F35B93532984}" type="presParOf" srcId="{F84F6196-1868-4EA5-97F8-BD377CCBF183}" destId="{B8CD66BB-F352-4108-8B8F-2C88AF897E5F}" srcOrd="2" destOrd="0" presId="urn:microsoft.com/office/officeart/2005/8/layout/chevron2"/>
    <dgm:cxn modelId="{52D4A9CA-4568-407D-ADE6-E22A8B036782}" type="presParOf" srcId="{B8CD66BB-F352-4108-8B8F-2C88AF897E5F}" destId="{12B7DDAF-D54E-4048-A1EF-D1BFAE86E0AC}" srcOrd="0" destOrd="0" presId="urn:microsoft.com/office/officeart/2005/8/layout/chevron2"/>
    <dgm:cxn modelId="{16D69B61-C55F-4461-BE67-20C319105686}" type="presParOf" srcId="{B8CD66BB-F352-4108-8B8F-2C88AF897E5F}" destId="{2D2D3B31-9288-4F10-980A-719B3447B83F}" srcOrd="1" destOrd="0" presId="urn:microsoft.com/office/officeart/2005/8/layout/chevron2"/>
    <dgm:cxn modelId="{D9ECCD53-216F-44C7-8A5B-D110214EEB62}" type="presParOf" srcId="{F84F6196-1868-4EA5-97F8-BD377CCBF183}" destId="{FCA98D0E-1C63-4DE0-8CAA-6F3F13B5D673}" srcOrd="3" destOrd="0" presId="urn:microsoft.com/office/officeart/2005/8/layout/chevron2"/>
    <dgm:cxn modelId="{02AD9DC2-8BD4-4B2F-B1DD-34F21FBB8D97}" type="presParOf" srcId="{F84F6196-1868-4EA5-97F8-BD377CCBF183}" destId="{2925225C-50E7-424E-B279-FE3DAA941137}" srcOrd="4" destOrd="0" presId="urn:microsoft.com/office/officeart/2005/8/layout/chevron2"/>
    <dgm:cxn modelId="{479E1266-8358-420F-A294-BA05A3FC974A}" type="presParOf" srcId="{2925225C-50E7-424E-B279-FE3DAA941137}" destId="{1F6F4E88-90BA-4AA7-8BC6-1F77CD4CB22C}" srcOrd="0" destOrd="0" presId="urn:microsoft.com/office/officeart/2005/8/layout/chevron2"/>
    <dgm:cxn modelId="{59B698EB-865C-40B6-89CD-D2ED1AB5A6E0}" type="presParOf" srcId="{2925225C-50E7-424E-B279-FE3DAA941137}" destId="{E97A548B-23D2-4662-9084-CC7BE2F2B679}" srcOrd="1" destOrd="0" presId="urn:microsoft.com/office/officeart/2005/8/layout/chevron2"/>
    <dgm:cxn modelId="{AE8620A6-00B3-4530-9586-4D7793185139}" type="presParOf" srcId="{F84F6196-1868-4EA5-97F8-BD377CCBF183}" destId="{4979C485-2960-45DA-A60D-27A8CB1FDC9D}" srcOrd="5" destOrd="0" presId="urn:microsoft.com/office/officeart/2005/8/layout/chevron2"/>
    <dgm:cxn modelId="{DE432977-F902-48A9-A507-3ADA2552E970}" type="presParOf" srcId="{F84F6196-1868-4EA5-97F8-BD377CCBF183}" destId="{454A6613-538C-4029-99AB-C60F56F1CF46}" srcOrd="6" destOrd="0" presId="urn:microsoft.com/office/officeart/2005/8/layout/chevron2"/>
    <dgm:cxn modelId="{9F76F76F-7F2C-4541-9C36-BDD693110C81}" type="presParOf" srcId="{454A6613-538C-4029-99AB-C60F56F1CF46}" destId="{B54446C9-B0BB-4B29-8F78-973DF5AE640F}" srcOrd="0" destOrd="0" presId="urn:microsoft.com/office/officeart/2005/8/layout/chevron2"/>
    <dgm:cxn modelId="{21AD8A24-2775-4931-A39B-9ACE2DC8E6F0}" type="presParOf" srcId="{454A6613-538C-4029-99AB-C60F56F1CF46}" destId="{EF2E3F2F-38AE-4D05-A3E1-A839DBFD940D}" srcOrd="1" destOrd="0" presId="urn:microsoft.com/office/officeart/2005/8/layout/chevron2"/>
    <dgm:cxn modelId="{A6A6A9BD-FE6D-44C8-9656-23E0C727F049}" type="presParOf" srcId="{F84F6196-1868-4EA5-97F8-BD377CCBF183}" destId="{2A273183-9837-4EE6-A5D7-52AD6E97762A}" srcOrd="7" destOrd="0" presId="urn:microsoft.com/office/officeart/2005/8/layout/chevron2"/>
    <dgm:cxn modelId="{3731B838-E52D-48CD-B151-B19C5DF8B8E4}" type="presParOf" srcId="{F84F6196-1868-4EA5-97F8-BD377CCBF183}" destId="{A9F7D79B-381F-4A9A-A0E3-F8EFC6C2D146}" srcOrd="8" destOrd="0" presId="urn:microsoft.com/office/officeart/2005/8/layout/chevron2"/>
    <dgm:cxn modelId="{05BA9625-8393-4401-B1CA-87269EE033EA}" type="presParOf" srcId="{A9F7D79B-381F-4A9A-A0E3-F8EFC6C2D146}" destId="{01680B9F-35D7-4DD0-86C7-A0AF81506653}" srcOrd="0" destOrd="0" presId="urn:microsoft.com/office/officeart/2005/8/layout/chevron2"/>
    <dgm:cxn modelId="{2FEED90E-26DA-4E64-AA49-D29397D217E3}" type="presParOf" srcId="{A9F7D79B-381F-4A9A-A0E3-F8EFC6C2D146}" destId="{A16018BF-C6A7-48A4-81AA-BEB22DDD7B00}" srcOrd="1" destOrd="0" presId="urn:microsoft.com/office/officeart/2005/8/layout/chevron2"/>
    <dgm:cxn modelId="{3124C4A3-A720-4AEA-8093-57371E2DCCC4}" type="presParOf" srcId="{F84F6196-1868-4EA5-97F8-BD377CCBF183}" destId="{084F96AE-8F7A-43B0-A4D7-A9360B83EC00}" srcOrd="9" destOrd="0" presId="urn:microsoft.com/office/officeart/2005/8/layout/chevron2"/>
    <dgm:cxn modelId="{94212E9D-444F-47D5-A64C-55A3761B53DD}" type="presParOf" srcId="{F84F6196-1868-4EA5-97F8-BD377CCBF183}" destId="{61A1F874-F088-4450-A870-AAE7A5285DE4}" srcOrd="10" destOrd="0" presId="urn:microsoft.com/office/officeart/2005/8/layout/chevron2"/>
    <dgm:cxn modelId="{7687FC62-8130-4F22-8699-17CAAB425F60}" type="presParOf" srcId="{61A1F874-F088-4450-A870-AAE7A5285DE4}" destId="{68B93E61-B037-4774-A110-557A9D6575C8}" srcOrd="0" destOrd="0" presId="urn:microsoft.com/office/officeart/2005/8/layout/chevron2"/>
    <dgm:cxn modelId="{25B89576-21AD-4697-8E47-134CD372570A}" type="presParOf" srcId="{61A1F874-F088-4450-A870-AAE7A5285DE4}" destId="{F0E8F20F-87C7-40ED-ADE7-706B4FA26822}" srcOrd="1" destOrd="0" presId="urn:microsoft.com/office/officeart/2005/8/layout/chevron2"/>
    <dgm:cxn modelId="{F79563D9-22EE-4A90-8590-9AE0DF72B396}" type="presParOf" srcId="{F84F6196-1868-4EA5-97F8-BD377CCBF183}" destId="{7F9C8BA1-ECB1-411E-8680-E39634C6FA1F}" srcOrd="11" destOrd="0" presId="urn:microsoft.com/office/officeart/2005/8/layout/chevron2"/>
    <dgm:cxn modelId="{752C9E34-4507-4CC7-98B2-B671270DD3B8}" type="presParOf" srcId="{F84F6196-1868-4EA5-97F8-BD377CCBF183}" destId="{DEBDECCC-1F98-4AB7-BCF9-748C2231BEF8}" srcOrd="12" destOrd="0" presId="urn:microsoft.com/office/officeart/2005/8/layout/chevron2"/>
    <dgm:cxn modelId="{07247560-BA74-4501-AE86-099BF589C43D}" type="presParOf" srcId="{DEBDECCC-1F98-4AB7-BCF9-748C2231BEF8}" destId="{DC285A25-F2A9-49F5-AD20-2C6B76C62128}" srcOrd="0" destOrd="0" presId="urn:microsoft.com/office/officeart/2005/8/layout/chevron2"/>
    <dgm:cxn modelId="{D674A40C-7762-4E4E-9562-7736D6EBDC58}" type="presParOf" srcId="{DEBDECCC-1F98-4AB7-BCF9-748C2231BEF8}" destId="{45DDF748-FB6E-4C03-B5B2-5E655D6845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34F601-92FD-4B46-934D-36D4D3A8C172}" type="doc">
      <dgm:prSet loTypeId="urn:microsoft.com/office/officeart/2005/8/layout/chevron2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7A056FD-F492-47DC-9D7E-32EC5273C96D}">
      <dgm:prSet phldrT="[Текст]"/>
      <dgm:spPr/>
      <dgm:t>
        <a:bodyPr/>
        <a:lstStyle/>
        <a:p>
          <a:r>
            <a:rPr lang="ru-RU" dirty="0" smtClean="0"/>
            <a:t>   </a:t>
          </a:r>
          <a:endParaRPr lang="ru-RU" dirty="0"/>
        </a:p>
      </dgm:t>
    </dgm:pt>
    <dgm:pt modelId="{3676D745-B291-4DD6-8D64-563D1D81974B}" type="parTrans" cxnId="{02BB5EF2-D58B-4983-B68F-4E13F3E8F81A}">
      <dgm:prSet/>
      <dgm:spPr/>
      <dgm:t>
        <a:bodyPr/>
        <a:lstStyle/>
        <a:p>
          <a:endParaRPr lang="ru-RU"/>
        </a:p>
      </dgm:t>
    </dgm:pt>
    <dgm:pt modelId="{8EF2A7E3-772E-4B77-B5B8-5E55D974C6D4}" type="sibTrans" cxnId="{02BB5EF2-D58B-4983-B68F-4E13F3E8F81A}">
      <dgm:prSet/>
      <dgm:spPr/>
      <dgm:t>
        <a:bodyPr/>
        <a:lstStyle/>
        <a:p>
          <a:endParaRPr lang="ru-RU"/>
        </a:p>
      </dgm:t>
    </dgm:pt>
    <dgm:pt modelId="{0AC337B3-9450-450A-AD0F-3B255A896515}">
      <dgm:prSet phldrT="[Текст]"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противоправные и социально-опасные действия самого ребёнка</a:t>
          </a:r>
          <a:endParaRPr lang="ru-RU" sz="1600" dirty="0"/>
        </a:p>
      </dgm:t>
    </dgm:pt>
    <dgm:pt modelId="{BCAC92D2-123A-440C-BAA6-ECDAE06734D7}" type="parTrans" cxnId="{13892C20-7549-4688-BBF4-2301EA37476E}">
      <dgm:prSet/>
      <dgm:spPr/>
      <dgm:t>
        <a:bodyPr/>
        <a:lstStyle/>
        <a:p>
          <a:endParaRPr lang="ru-RU"/>
        </a:p>
      </dgm:t>
    </dgm:pt>
    <dgm:pt modelId="{68F7C3E7-47A1-41D0-9828-BBB321DDE338}" type="sibTrans" cxnId="{13892C20-7549-4688-BBF4-2301EA37476E}">
      <dgm:prSet/>
      <dgm:spPr/>
      <dgm:t>
        <a:bodyPr/>
        <a:lstStyle/>
        <a:p>
          <a:endParaRPr lang="ru-RU"/>
        </a:p>
      </dgm:t>
    </dgm:pt>
    <dgm:pt modelId="{CE186E6B-FBF3-417C-ADF3-B717A678312B}">
      <dgm:prSet/>
      <dgm:spPr/>
      <dgm:t>
        <a:bodyPr/>
        <a:lstStyle/>
        <a:p>
          <a:endParaRPr lang="ru-RU"/>
        </a:p>
      </dgm:t>
    </dgm:pt>
    <dgm:pt modelId="{81BA9ED9-9E26-4E54-AE4A-FDB218DEF893}" type="parTrans" cxnId="{0D6170A0-78FF-43F0-967C-A2AD03C145A5}">
      <dgm:prSet/>
      <dgm:spPr/>
      <dgm:t>
        <a:bodyPr/>
        <a:lstStyle/>
        <a:p>
          <a:endParaRPr lang="ru-RU"/>
        </a:p>
      </dgm:t>
    </dgm:pt>
    <dgm:pt modelId="{9D68511C-6F9D-46B5-86F0-6AE097935898}" type="sibTrans" cxnId="{0D6170A0-78FF-43F0-967C-A2AD03C145A5}">
      <dgm:prSet/>
      <dgm:spPr/>
      <dgm:t>
        <a:bodyPr/>
        <a:lstStyle/>
        <a:p>
          <a:endParaRPr lang="ru-RU"/>
        </a:p>
      </dgm:t>
    </dgm:pt>
    <dgm:pt modelId="{156FBC2E-F1C4-4546-A750-424337017A1B}">
      <dgm:prSet/>
      <dgm:spPr/>
      <dgm:t>
        <a:bodyPr/>
        <a:lstStyle/>
        <a:p>
          <a:endParaRPr lang="ru-RU"/>
        </a:p>
      </dgm:t>
    </dgm:pt>
    <dgm:pt modelId="{1AE8D334-246C-481B-B10A-7D8553CFDAE6}" type="parTrans" cxnId="{0C1C9D79-5C08-4B7E-B92D-98914FD7F6B1}">
      <dgm:prSet/>
      <dgm:spPr/>
      <dgm:t>
        <a:bodyPr/>
        <a:lstStyle/>
        <a:p>
          <a:endParaRPr lang="ru-RU"/>
        </a:p>
      </dgm:t>
    </dgm:pt>
    <dgm:pt modelId="{DCE224F9-CE68-49BA-B3C5-A9F01E0EA903}" type="sibTrans" cxnId="{0C1C9D79-5C08-4B7E-B92D-98914FD7F6B1}">
      <dgm:prSet/>
      <dgm:spPr/>
      <dgm:t>
        <a:bodyPr/>
        <a:lstStyle/>
        <a:p>
          <a:endParaRPr lang="ru-RU"/>
        </a:p>
      </dgm:t>
    </dgm:pt>
    <dgm:pt modelId="{D6CE0D66-EDE8-4804-8AF3-EDAD07D9AE3C}">
      <dgm:prSet/>
      <dgm:spPr/>
      <dgm:t>
        <a:bodyPr/>
        <a:lstStyle/>
        <a:p>
          <a:endParaRPr lang="ru-RU"/>
        </a:p>
      </dgm:t>
    </dgm:pt>
    <dgm:pt modelId="{2BEB166F-CD3E-4767-A8AF-A328BEDBA1E6}" type="parTrans" cxnId="{4DA7E129-A3B0-44F0-9F63-F06F48EB4004}">
      <dgm:prSet/>
      <dgm:spPr/>
      <dgm:t>
        <a:bodyPr/>
        <a:lstStyle/>
        <a:p>
          <a:endParaRPr lang="ru-RU"/>
        </a:p>
      </dgm:t>
    </dgm:pt>
    <dgm:pt modelId="{F098BDB7-2871-4491-876C-F1B800BAF2E1}" type="sibTrans" cxnId="{4DA7E129-A3B0-44F0-9F63-F06F48EB4004}">
      <dgm:prSet/>
      <dgm:spPr/>
      <dgm:t>
        <a:bodyPr/>
        <a:lstStyle/>
        <a:p>
          <a:endParaRPr lang="ru-RU"/>
        </a:p>
      </dgm:t>
    </dgm:pt>
    <dgm:pt modelId="{4A426CE0-58A5-4877-853D-EDF0E9980865}">
      <dgm:prSet/>
      <dgm:spPr/>
      <dgm:t>
        <a:bodyPr/>
        <a:lstStyle/>
        <a:p>
          <a:endParaRPr lang="ru-RU"/>
        </a:p>
      </dgm:t>
    </dgm:pt>
    <dgm:pt modelId="{6F924F76-4A72-4C81-B0B8-FE6739811E64}" type="parTrans" cxnId="{8A055C64-51DA-4494-A373-E3B264ED245F}">
      <dgm:prSet/>
      <dgm:spPr/>
      <dgm:t>
        <a:bodyPr/>
        <a:lstStyle/>
        <a:p>
          <a:endParaRPr lang="ru-RU"/>
        </a:p>
      </dgm:t>
    </dgm:pt>
    <dgm:pt modelId="{C21039F4-B044-4861-ADCC-C151D2A63725}" type="sibTrans" cxnId="{8A055C64-51DA-4494-A373-E3B264ED245F}">
      <dgm:prSet/>
      <dgm:spPr/>
      <dgm:t>
        <a:bodyPr/>
        <a:lstStyle/>
        <a:p>
          <a:endParaRPr lang="ru-RU"/>
        </a:p>
      </dgm:t>
    </dgm:pt>
    <dgm:pt modelId="{02B16FFA-1B7F-4835-AE0A-D0F7E67A3403}">
      <dgm:prSet custT="1"/>
      <dgm:spPr>
        <a:solidFill>
          <a:schemeClr val="accent3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l"/>
          <a:r>
            <a:rPr lang="ru-RU" sz="1600" dirty="0" smtClean="0"/>
            <a:t>доступная для детей негативная информация</a:t>
          </a:r>
          <a:endParaRPr lang="ru-RU" sz="1600" dirty="0"/>
        </a:p>
      </dgm:t>
    </dgm:pt>
    <dgm:pt modelId="{DE2A52E8-52EE-4E1A-A0FD-858B805F41DD}" type="parTrans" cxnId="{C2C08032-56B8-4D69-A8E7-281A0125A010}">
      <dgm:prSet/>
      <dgm:spPr/>
      <dgm:t>
        <a:bodyPr/>
        <a:lstStyle/>
        <a:p>
          <a:endParaRPr lang="ru-RU"/>
        </a:p>
      </dgm:t>
    </dgm:pt>
    <dgm:pt modelId="{B04179F6-63C6-4F27-8C98-6E9E31781B5F}" type="sibTrans" cxnId="{C2C08032-56B8-4D69-A8E7-281A0125A010}">
      <dgm:prSet/>
      <dgm:spPr/>
      <dgm:t>
        <a:bodyPr/>
        <a:lstStyle/>
        <a:p>
          <a:endParaRPr lang="ru-RU"/>
        </a:p>
      </dgm:t>
    </dgm:pt>
    <dgm:pt modelId="{80C0081F-4A06-4CE6-AA81-177F3A58E5BD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мошенники и другие лица, прививающие детям склонность к азартным играм, выманивающие конфиденциальную информацию, ставящие ребёнка в материальную и иную зависимость</a:t>
          </a:r>
          <a:endParaRPr lang="ru-RU" sz="1600" dirty="0"/>
        </a:p>
      </dgm:t>
    </dgm:pt>
    <dgm:pt modelId="{EB9CF59D-5F45-4F3D-96B2-03F4BD9CBD46}" type="parTrans" cxnId="{9D965425-35BB-4499-BEA8-E2061D3B331C}">
      <dgm:prSet/>
      <dgm:spPr/>
      <dgm:t>
        <a:bodyPr/>
        <a:lstStyle/>
        <a:p>
          <a:endParaRPr lang="ru-RU"/>
        </a:p>
      </dgm:t>
    </dgm:pt>
    <dgm:pt modelId="{4EBD2BBF-08B5-4F68-8F79-7CCCD44D83CA}" type="sibTrans" cxnId="{9D965425-35BB-4499-BEA8-E2061D3B331C}">
      <dgm:prSet/>
      <dgm:spPr/>
      <dgm:t>
        <a:bodyPr/>
        <a:lstStyle/>
        <a:p>
          <a:endParaRPr lang="ru-RU"/>
        </a:p>
      </dgm:t>
    </dgm:pt>
    <dgm:pt modelId="{57B83EC5-375A-4C51-81E5-224D8E1E61E5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педофилы, для которых дети становятся объектами развратных действий и преступлений</a:t>
          </a:r>
          <a:endParaRPr lang="ru-RU" sz="1600" dirty="0"/>
        </a:p>
      </dgm:t>
    </dgm:pt>
    <dgm:pt modelId="{6D921E50-4C3F-474A-AECB-BE086FD28C49}" type="parTrans" cxnId="{5C695EE9-0371-4EC0-AF3A-F18FDF75B594}">
      <dgm:prSet/>
      <dgm:spPr/>
      <dgm:t>
        <a:bodyPr/>
        <a:lstStyle/>
        <a:p>
          <a:endParaRPr lang="ru-RU"/>
        </a:p>
      </dgm:t>
    </dgm:pt>
    <dgm:pt modelId="{4707BF2C-459F-47EE-8839-E2A163FE224C}" type="sibTrans" cxnId="{5C695EE9-0371-4EC0-AF3A-F18FDF75B594}">
      <dgm:prSet/>
      <dgm:spPr/>
      <dgm:t>
        <a:bodyPr/>
        <a:lstStyle/>
        <a:p>
          <a:endParaRPr lang="ru-RU"/>
        </a:p>
      </dgm:t>
    </dgm:pt>
    <dgm:pt modelId="{DD081334-A8E4-4BC5-8D5D-7A09899323F2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сектанты, навязывающие нетрадиционные, асоциальные отношения и ценности</a:t>
          </a:r>
          <a:endParaRPr lang="ru-RU" sz="1600" dirty="0"/>
        </a:p>
      </dgm:t>
    </dgm:pt>
    <dgm:pt modelId="{D3AEC39D-F8BD-41D0-9A41-2E8E6EB44D33}" type="parTrans" cxnId="{009C5421-1039-4084-A09E-DA6625AE7684}">
      <dgm:prSet/>
      <dgm:spPr/>
      <dgm:t>
        <a:bodyPr/>
        <a:lstStyle/>
        <a:p>
          <a:endParaRPr lang="ru-RU"/>
        </a:p>
      </dgm:t>
    </dgm:pt>
    <dgm:pt modelId="{C5B78618-56ED-437A-9971-E63ADC0DA7FC}" type="sibTrans" cxnId="{009C5421-1039-4084-A09E-DA6625AE7684}">
      <dgm:prSet/>
      <dgm:spPr/>
      <dgm:t>
        <a:bodyPr/>
        <a:lstStyle/>
        <a:p>
          <a:endParaRPr lang="ru-RU"/>
        </a:p>
      </dgm:t>
    </dgm:pt>
    <dgm:pt modelId="{F84F6196-1868-4EA5-97F8-BD377CCBF183}" type="pres">
      <dgm:prSet presAssocID="{AA34F601-92FD-4B46-934D-36D4D3A8C1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C47A5B-2C68-4A87-BED3-332C7A12146B}" type="pres">
      <dgm:prSet presAssocID="{CE186E6B-FBF3-417C-ADF3-B717A678312B}" presName="composite" presStyleCnt="0"/>
      <dgm:spPr/>
    </dgm:pt>
    <dgm:pt modelId="{3F5F6B55-3D17-4EE9-BC40-081ABDE6946F}" type="pres">
      <dgm:prSet presAssocID="{CE186E6B-FBF3-417C-ADF3-B717A678312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9D450-4CCB-4954-B397-908DEBF4E8CB}" type="pres">
      <dgm:prSet presAssocID="{CE186E6B-FBF3-417C-ADF3-B717A678312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63D13-B5CC-4F36-B103-5F9129142A8A}" type="pres">
      <dgm:prSet presAssocID="{9D68511C-6F9D-46B5-86F0-6AE097935898}" presName="sp" presStyleCnt="0"/>
      <dgm:spPr/>
    </dgm:pt>
    <dgm:pt modelId="{B8CD66BB-F352-4108-8B8F-2C88AF897E5F}" type="pres">
      <dgm:prSet presAssocID="{4A426CE0-58A5-4877-853D-EDF0E9980865}" presName="composite" presStyleCnt="0"/>
      <dgm:spPr/>
    </dgm:pt>
    <dgm:pt modelId="{12B7DDAF-D54E-4048-A1EF-D1BFAE86E0AC}" type="pres">
      <dgm:prSet presAssocID="{4A426CE0-58A5-4877-853D-EDF0E9980865}" presName="parentText" presStyleLbl="alignNode1" presStyleIdx="1" presStyleCnt="5" custLinFactNeighborY="-95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D3B31-9288-4F10-980A-719B3447B83F}" type="pres">
      <dgm:prSet presAssocID="{4A426CE0-58A5-4877-853D-EDF0E9980865}" presName="descendantText" presStyleLbl="alignAcc1" presStyleIdx="1" presStyleCnt="5" custScaleY="164920" custLinFactNeighborY="-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98D0E-1C63-4DE0-8CAA-6F3F13B5D673}" type="pres">
      <dgm:prSet presAssocID="{C21039F4-B044-4861-ADCC-C151D2A63725}" presName="sp" presStyleCnt="0"/>
      <dgm:spPr/>
    </dgm:pt>
    <dgm:pt modelId="{2925225C-50E7-424E-B279-FE3DAA941137}" type="pres">
      <dgm:prSet presAssocID="{D6CE0D66-EDE8-4804-8AF3-EDAD07D9AE3C}" presName="composite" presStyleCnt="0"/>
      <dgm:spPr/>
    </dgm:pt>
    <dgm:pt modelId="{1F6F4E88-90BA-4AA7-8BC6-1F77CD4CB22C}" type="pres">
      <dgm:prSet presAssocID="{D6CE0D66-EDE8-4804-8AF3-EDAD07D9AE3C}" presName="parentText" presStyleLbl="alignNode1" presStyleIdx="2" presStyleCnt="5" custLinFactNeighborY="149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A548B-23D2-4662-9084-CC7BE2F2B679}" type="pres">
      <dgm:prSet presAssocID="{D6CE0D66-EDE8-4804-8AF3-EDAD07D9AE3C}" presName="descendantText" presStyleLbl="alignAcc1" presStyleIdx="2" presStyleCnt="5" custLinFactNeighborY="27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9C485-2960-45DA-A60D-27A8CB1FDC9D}" type="pres">
      <dgm:prSet presAssocID="{F098BDB7-2871-4491-876C-F1B800BAF2E1}" presName="sp" presStyleCnt="0"/>
      <dgm:spPr/>
    </dgm:pt>
    <dgm:pt modelId="{454A6613-538C-4029-99AB-C60F56F1CF46}" type="pres">
      <dgm:prSet presAssocID="{156FBC2E-F1C4-4546-A750-424337017A1B}" presName="composite" presStyleCnt="0"/>
      <dgm:spPr/>
    </dgm:pt>
    <dgm:pt modelId="{B54446C9-B0BB-4B29-8F78-973DF5AE640F}" type="pres">
      <dgm:prSet presAssocID="{156FBC2E-F1C4-4546-A750-424337017A1B}" presName="parentText" presStyleLbl="alignNode1" presStyleIdx="3" presStyleCnt="5" custLinFactNeighborY="122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E3F2F-38AE-4D05-A3E1-A839DBFD940D}" type="pres">
      <dgm:prSet presAssocID="{156FBC2E-F1C4-4546-A750-424337017A1B}" presName="descendantText" presStyleLbl="alignAcc1" presStyleIdx="3" presStyleCnt="5" custLinFactNeighborY="25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73183-9837-4EE6-A5D7-52AD6E97762A}" type="pres">
      <dgm:prSet presAssocID="{DCE224F9-CE68-49BA-B3C5-A9F01E0EA903}" presName="sp" presStyleCnt="0"/>
      <dgm:spPr/>
    </dgm:pt>
    <dgm:pt modelId="{A9F7D79B-381F-4A9A-A0E3-F8EFC6C2D146}" type="pres">
      <dgm:prSet presAssocID="{27A056FD-F492-47DC-9D7E-32EC5273C96D}" presName="composite" presStyleCnt="0"/>
      <dgm:spPr/>
    </dgm:pt>
    <dgm:pt modelId="{01680B9F-35D7-4DD0-86C7-A0AF81506653}" type="pres">
      <dgm:prSet presAssocID="{27A056FD-F492-47DC-9D7E-32EC5273C96D}" presName="parentText" presStyleLbl="alignNode1" presStyleIdx="4" presStyleCnt="5" custScaleY="97175" custLinFactNeighborY="136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018BF-C6A7-48A4-81AA-BEB22DDD7B00}" type="pres">
      <dgm:prSet presAssocID="{27A056FD-F492-47DC-9D7E-32EC5273C96D}" presName="descendantText" presStyleLbl="alignAcc1" presStyleIdx="4" presStyleCnt="5" custLinFactNeighborY="2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DB3C4C-4284-409B-93A8-0D83A8D1EC0C}" type="presOf" srcId="{0AC337B3-9450-450A-AD0F-3B255A896515}" destId="{A16018BF-C6A7-48A4-81AA-BEB22DDD7B00}" srcOrd="0" destOrd="0" presId="urn:microsoft.com/office/officeart/2005/8/layout/chevron2"/>
    <dgm:cxn modelId="{4B21D068-8A29-4A67-9B07-4D6C49594439}" type="presOf" srcId="{D6CE0D66-EDE8-4804-8AF3-EDAD07D9AE3C}" destId="{1F6F4E88-90BA-4AA7-8BC6-1F77CD4CB22C}" srcOrd="0" destOrd="0" presId="urn:microsoft.com/office/officeart/2005/8/layout/chevron2"/>
    <dgm:cxn modelId="{13892C20-7549-4688-BBF4-2301EA37476E}" srcId="{27A056FD-F492-47DC-9D7E-32EC5273C96D}" destId="{0AC337B3-9450-450A-AD0F-3B255A896515}" srcOrd="0" destOrd="0" parTransId="{BCAC92D2-123A-440C-BAA6-ECDAE06734D7}" sibTransId="{68F7C3E7-47A1-41D0-9828-BBB321DDE338}"/>
    <dgm:cxn modelId="{381A259E-A067-4434-8193-EF489080062B}" type="presOf" srcId="{DD081334-A8E4-4BC5-8D5D-7A09899323F2}" destId="{EF2E3F2F-38AE-4D05-A3E1-A839DBFD940D}" srcOrd="0" destOrd="0" presId="urn:microsoft.com/office/officeart/2005/8/layout/chevron2"/>
    <dgm:cxn modelId="{4AC5128C-9726-4730-BC54-F7D9C910F354}" type="presOf" srcId="{80C0081F-4A06-4CE6-AA81-177F3A58E5BD}" destId="{2D2D3B31-9288-4F10-980A-719B3447B83F}" srcOrd="0" destOrd="0" presId="urn:microsoft.com/office/officeart/2005/8/layout/chevron2"/>
    <dgm:cxn modelId="{F4DBBE3D-AC4C-432A-AE38-7DB6F031D186}" type="presOf" srcId="{AA34F601-92FD-4B46-934D-36D4D3A8C172}" destId="{F84F6196-1868-4EA5-97F8-BD377CCBF183}" srcOrd="0" destOrd="0" presId="urn:microsoft.com/office/officeart/2005/8/layout/chevron2"/>
    <dgm:cxn modelId="{0C1C9D79-5C08-4B7E-B92D-98914FD7F6B1}" srcId="{AA34F601-92FD-4B46-934D-36D4D3A8C172}" destId="{156FBC2E-F1C4-4546-A750-424337017A1B}" srcOrd="3" destOrd="0" parTransId="{1AE8D334-246C-481B-B10A-7D8553CFDAE6}" sibTransId="{DCE224F9-CE68-49BA-B3C5-A9F01E0EA903}"/>
    <dgm:cxn modelId="{4DA7E129-A3B0-44F0-9F63-F06F48EB4004}" srcId="{AA34F601-92FD-4B46-934D-36D4D3A8C172}" destId="{D6CE0D66-EDE8-4804-8AF3-EDAD07D9AE3C}" srcOrd="2" destOrd="0" parTransId="{2BEB166F-CD3E-4767-A8AF-A328BEDBA1E6}" sibTransId="{F098BDB7-2871-4491-876C-F1B800BAF2E1}"/>
    <dgm:cxn modelId="{C2C08032-56B8-4D69-A8E7-281A0125A010}" srcId="{CE186E6B-FBF3-417C-ADF3-B717A678312B}" destId="{02B16FFA-1B7F-4835-AE0A-D0F7E67A3403}" srcOrd="0" destOrd="0" parTransId="{DE2A52E8-52EE-4E1A-A0FD-858B805F41DD}" sibTransId="{B04179F6-63C6-4F27-8C98-6E9E31781B5F}"/>
    <dgm:cxn modelId="{4402B5F2-DF74-4BD1-9B0C-79EC897C0913}" type="presOf" srcId="{4A426CE0-58A5-4877-853D-EDF0E9980865}" destId="{12B7DDAF-D54E-4048-A1EF-D1BFAE86E0AC}" srcOrd="0" destOrd="0" presId="urn:microsoft.com/office/officeart/2005/8/layout/chevron2"/>
    <dgm:cxn modelId="{1642741A-3827-46DD-97C5-28B7F409A8A5}" type="presOf" srcId="{156FBC2E-F1C4-4546-A750-424337017A1B}" destId="{B54446C9-B0BB-4B29-8F78-973DF5AE640F}" srcOrd="0" destOrd="0" presId="urn:microsoft.com/office/officeart/2005/8/layout/chevron2"/>
    <dgm:cxn modelId="{9D965425-35BB-4499-BEA8-E2061D3B331C}" srcId="{4A426CE0-58A5-4877-853D-EDF0E9980865}" destId="{80C0081F-4A06-4CE6-AA81-177F3A58E5BD}" srcOrd="0" destOrd="0" parTransId="{EB9CF59D-5F45-4F3D-96B2-03F4BD9CBD46}" sibTransId="{4EBD2BBF-08B5-4F68-8F79-7CCCD44D83CA}"/>
    <dgm:cxn modelId="{5C695EE9-0371-4EC0-AF3A-F18FDF75B594}" srcId="{D6CE0D66-EDE8-4804-8AF3-EDAD07D9AE3C}" destId="{57B83EC5-375A-4C51-81E5-224D8E1E61E5}" srcOrd="0" destOrd="0" parTransId="{6D921E50-4C3F-474A-AECB-BE086FD28C49}" sibTransId="{4707BF2C-459F-47EE-8839-E2A163FE224C}"/>
    <dgm:cxn modelId="{4B8DFB5F-883C-4DE6-88B3-21909E676D01}" type="presOf" srcId="{02B16FFA-1B7F-4835-AE0A-D0F7E67A3403}" destId="{A109D450-4CCB-4954-B397-908DEBF4E8CB}" srcOrd="0" destOrd="0" presId="urn:microsoft.com/office/officeart/2005/8/layout/chevron2"/>
    <dgm:cxn modelId="{02BB5EF2-D58B-4983-B68F-4E13F3E8F81A}" srcId="{AA34F601-92FD-4B46-934D-36D4D3A8C172}" destId="{27A056FD-F492-47DC-9D7E-32EC5273C96D}" srcOrd="4" destOrd="0" parTransId="{3676D745-B291-4DD6-8D64-563D1D81974B}" sibTransId="{8EF2A7E3-772E-4B77-B5B8-5E55D974C6D4}"/>
    <dgm:cxn modelId="{009C5421-1039-4084-A09E-DA6625AE7684}" srcId="{156FBC2E-F1C4-4546-A750-424337017A1B}" destId="{DD081334-A8E4-4BC5-8D5D-7A09899323F2}" srcOrd="0" destOrd="0" parTransId="{D3AEC39D-F8BD-41D0-9A41-2E8E6EB44D33}" sibTransId="{C5B78618-56ED-437A-9971-E63ADC0DA7FC}"/>
    <dgm:cxn modelId="{E8FE4CD6-CFCA-4D9E-8580-CFFBD0774CEB}" type="presOf" srcId="{27A056FD-F492-47DC-9D7E-32EC5273C96D}" destId="{01680B9F-35D7-4DD0-86C7-A0AF81506653}" srcOrd="0" destOrd="0" presId="urn:microsoft.com/office/officeart/2005/8/layout/chevron2"/>
    <dgm:cxn modelId="{0D6170A0-78FF-43F0-967C-A2AD03C145A5}" srcId="{AA34F601-92FD-4B46-934D-36D4D3A8C172}" destId="{CE186E6B-FBF3-417C-ADF3-B717A678312B}" srcOrd="0" destOrd="0" parTransId="{81BA9ED9-9E26-4E54-AE4A-FDB218DEF893}" sibTransId="{9D68511C-6F9D-46B5-86F0-6AE097935898}"/>
    <dgm:cxn modelId="{74E2FFAD-702F-4875-966A-0694CB1E451F}" type="presOf" srcId="{57B83EC5-375A-4C51-81E5-224D8E1E61E5}" destId="{E97A548B-23D2-4662-9084-CC7BE2F2B679}" srcOrd="0" destOrd="0" presId="urn:microsoft.com/office/officeart/2005/8/layout/chevron2"/>
    <dgm:cxn modelId="{8A055C64-51DA-4494-A373-E3B264ED245F}" srcId="{AA34F601-92FD-4B46-934D-36D4D3A8C172}" destId="{4A426CE0-58A5-4877-853D-EDF0E9980865}" srcOrd="1" destOrd="0" parTransId="{6F924F76-4A72-4C81-B0B8-FE6739811E64}" sibTransId="{C21039F4-B044-4861-ADCC-C151D2A63725}"/>
    <dgm:cxn modelId="{8FD81D09-8080-4EA2-A6AA-73C1EB8102D8}" type="presOf" srcId="{CE186E6B-FBF3-417C-ADF3-B717A678312B}" destId="{3F5F6B55-3D17-4EE9-BC40-081ABDE6946F}" srcOrd="0" destOrd="0" presId="urn:microsoft.com/office/officeart/2005/8/layout/chevron2"/>
    <dgm:cxn modelId="{123CDBFF-FAE5-4F02-A9F9-D9BCB00030CE}" type="presParOf" srcId="{F84F6196-1868-4EA5-97F8-BD377CCBF183}" destId="{FDC47A5B-2C68-4A87-BED3-332C7A12146B}" srcOrd="0" destOrd="0" presId="urn:microsoft.com/office/officeart/2005/8/layout/chevron2"/>
    <dgm:cxn modelId="{D65365E0-F839-4979-90EC-3F1C188FE419}" type="presParOf" srcId="{FDC47A5B-2C68-4A87-BED3-332C7A12146B}" destId="{3F5F6B55-3D17-4EE9-BC40-081ABDE6946F}" srcOrd="0" destOrd="0" presId="urn:microsoft.com/office/officeart/2005/8/layout/chevron2"/>
    <dgm:cxn modelId="{4BBFFC8D-6962-417A-9DA8-B2B47195AB75}" type="presParOf" srcId="{FDC47A5B-2C68-4A87-BED3-332C7A12146B}" destId="{A109D450-4CCB-4954-B397-908DEBF4E8CB}" srcOrd="1" destOrd="0" presId="urn:microsoft.com/office/officeart/2005/8/layout/chevron2"/>
    <dgm:cxn modelId="{36596DCA-A99B-4E9F-84B7-E9204DDD6639}" type="presParOf" srcId="{F84F6196-1868-4EA5-97F8-BD377CCBF183}" destId="{B0B63D13-B5CC-4F36-B103-5F9129142A8A}" srcOrd="1" destOrd="0" presId="urn:microsoft.com/office/officeart/2005/8/layout/chevron2"/>
    <dgm:cxn modelId="{F01A0E2C-7361-429B-894C-68B7556B1B47}" type="presParOf" srcId="{F84F6196-1868-4EA5-97F8-BD377CCBF183}" destId="{B8CD66BB-F352-4108-8B8F-2C88AF897E5F}" srcOrd="2" destOrd="0" presId="urn:microsoft.com/office/officeart/2005/8/layout/chevron2"/>
    <dgm:cxn modelId="{A8A96F52-6A56-4BDC-8D64-88506BD05CFA}" type="presParOf" srcId="{B8CD66BB-F352-4108-8B8F-2C88AF897E5F}" destId="{12B7DDAF-D54E-4048-A1EF-D1BFAE86E0AC}" srcOrd="0" destOrd="0" presId="urn:microsoft.com/office/officeart/2005/8/layout/chevron2"/>
    <dgm:cxn modelId="{E310A1EB-E88A-479B-8314-D021DDE77E3F}" type="presParOf" srcId="{B8CD66BB-F352-4108-8B8F-2C88AF897E5F}" destId="{2D2D3B31-9288-4F10-980A-719B3447B83F}" srcOrd="1" destOrd="0" presId="urn:microsoft.com/office/officeart/2005/8/layout/chevron2"/>
    <dgm:cxn modelId="{31888542-A966-477C-9035-B26287840579}" type="presParOf" srcId="{F84F6196-1868-4EA5-97F8-BD377CCBF183}" destId="{FCA98D0E-1C63-4DE0-8CAA-6F3F13B5D673}" srcOrd="3" destOrd="0" presId="urn:microsoft.com/office/officeart/2005/8/layout/chevron2"/>
    <dgm:cxn modelId="{F438416C-8555-4DF6-BA66-8228F100EA44}" type="presParOf" srcId="{F84F6196-1868-4EA5-97F8-BD377CCBF183}" destId="{2925225C-50E7-424E-B279-FE3DAA941137}" srcOrd="4" destOrd="0" presId="urn:microsoft.com/office/officeart/2005/8/layout/chevron2"/>
    <dgm:cxn modelId="{9AC7A0B3-5496-4169-B4B0-2B8D5B0435A4}" type="presParOf" srcId="{2925225C-50E7-424E-B279-FE3DAA941137}" destId="{1F6F4E88-90BA-4AA7-8BC6-1F77CD4CB22C}" srcOrd="0" destOrd="0" presId="urn:microsoft.com/office/officeart/2005/8/layout/chevron2"/>
    <dgm:cxn modelId="{27E7D580-FE03-469A-9771-02DE75D68490}" type="presParOf" srcId="{2925225C-50E7-424E-B279-FE3DAA941137}" destId="{E97A548B-23D2-4662-9084-CC7BE2F2B679}" srcOrd="1" destOrd="0" presId="urn:microsoft.com/office/officeart/2005/8/layout/chevron2"/>
    <dgm:cxn modelId="{D83AED82-4167-4089-8396-F85FDD9075B0}" type="presParOf" srcId="{F84F6196-1868-4EA5-97F8-BD377CCBF183}" destId="{4979C485-2960-45DA-A60D-27A8CB1FDC9D}" srcOrd="5" destOrd="0" presId="urn:microsoft.com/office/officeart/2005/8/layout/chevron2"/>
    <dgm:cxn modelId="{76484C90-6CAE-4254-A33B-BA2D25080DFE}" type="presParOf" srcId="{F84F6196-1868-4EA5-97F8-BD377CCBF183}" destId="{454A6613-538C-4029-99AB-C60F56F1CF46}" srcOrd="6" destOrd="0" presId="urn:microsoft.com/office/officeart/2005/8/layout/chevron2"/>
    <dgm:cxn modelId="{16A4569D-713C-4069-8F46-0E4304D07783}" type="presParOf" srcId="{454A6613-538C-4029-99AB-C60F56F1CF46}" destId="{B54446C9-B0BB-4B29-8F78-973DF5AE640F}" srcOrd="0" destOrd="0" presId="urn:microsoft.com/office/officeart/2005/8/layout/chevron2"/>
    <dgm:cxn modelId="{DCF505A1-75AA-4895-8CF8-978EB66F8A93}" type="presParOf" srcId="{454A6613-538C-4029-99AB-C60F56F1CF46}" destId="{EF2E3F2F-38AE-4D05-A3E1-A839DBFD940D}" srcOrd="1" destOrd="0" presId="urn:microsoft.com/office/officeart/2005/8/layout/chevron2"/>
    <dgm:cxn modelId="{8B6B11EA-7795-46E6-B3B6-80E75B68C7CE}" type="presParOf" srcId="{F84F6196-1868-4EA5-97F8-BD377CCBF183}" destId="{2A273183-9837-4EE6-A5D7-52AD6E97762A}" srcOrd="7" destOrd="0" presId="urn:microsoft.com/office/officeart/2005/8/layout/chevron2"/>
    <dgm:cxn modelId="{61574B9F-BD2D-4FB0-BE66-CF106EEEEF97}" type="presParOf" srcId="{F84F6196-1868-4EA5-97F8-BD377CCBF183}" destId="{A9F7D79B-381F-4A9A-A0E3-F8EFC6C2D146}" srcOrd="8" destOrd="0" presId="urn:microsoft.com/office/officeart/2005/8/layout/chevron2"/>
    <dgm:cxn modelId="{1157C158-784A-42B7-B4C6-F3CA18984A53}" type="presParOf" srcId="{A9F7D79B-381F-4A9A-A0E3-F8EFC6C2D146}" destId="{01680B9F-35D7-4DD0-86C7-A0AF81506653}" srcOrd="0" destOrd="0" presId="urn:microsoft.com/office/officeart/2005/8/layout/chevron2"/>
    <dgm:cxn modelId="{E3E9F242-6507-4580-BABD-670D411E6B2F}" type="presParOf" srcId="{A9F7D79B-381F-4A9A-A0E3-F8EFC6C2D146}" destId="{A16018BF-C6A7-48A4-81AA-BEB22DDD7B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34F601-92FD-4B46-934D-36D4D3A8C172}" type="doc">
      <dgm:prSet loTypeId="urn:microsoft.com/office/officeart/2005/8/layout/chevron2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7A056FD-F492-47DC-9D7E-32EC5273C96D}">
      <dgm:prSet phldrT="[Текст]"/>
      <dgm:spPr/>
      <dgm:t>
        <a:bodyPr/>
        <a:lstStyle/>
        <a:p>
          <a:r>
            <a:rPr lang="ru-RU" dirty="0" smtClean="0"/>
            <a:t>   </a:t>
          </a:r>
          <a:endParaRPr lang="ru-RU" dirty="0"/>
        </a:p>
      </dgm:t>
    </dgm:pt>
    <dgm:pt modelId="{3676D745-B291-4DD6-8D64-563D1D81974B}" type="parTrans" cxnId="{02BB5EF2-D58B-4983-B68F-4E13F3E8F81A}">
      <dgm:prSet/>
      <dgm:spPr/>
      <dgm:t>
        <a:bodyPr/>
        <a:lstStyle/>
        <a:p>
          <a:endParaRPr lang="ru-RU"/>
        </a:p>
      </dgm:t>
    </dgm:pt>
    <dgm:pt modelId="{8EF2A7E3-772E-4B77-B5B8-5E55D974C6D4}" type="sibTrans" cxnId="{02BB5EF2-D58B-4983-B68F-4E13F3E8F81A}">
      <dgm:prSet/>
      <dgm:spPr/>
      <dgm:t>
        <a:bodyPr/>
        <a:lstStyle/>
        <a:p>
          <a:endParaRPr lang="ru-RU"/>
        </a:p>
      </dgm:t>
    </dgm:pt>
    <dgm:pt modelId="{0AC337B3-9450-450A-AD0F-3B255A896515}">
      <dgm:prSet phldrT="[Текст]"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сайты «для взрослых»</a:t>
          </a:r>
          <a:endParaRPr lang="ru-RU" sz="1600" dirty="0"/>
        </a:p>
      </dgm:t>
    </dgm:pt>
    <dgm:pt modelId="{BCAC92D2-123A-440C-BAA6-ECDAE06734D7}" type="parTrans" cxnId="{13892C20-7549-4688-BBF4-2301EA37476E}">
      <dgm:prSet/>
      <dgm:spPr/>
      <dgm:t>
        <a:bodyPr/>
        <a:lstStyle/>
        <a:p>
          <a:endParaRPr lang="ru-RU"/>
        </a:p>
      </dgm:t>
    </dgm:pt>
    <dgm:pt modelId="{68F7C3E7-47A1-41D0-9828-BBB321DDE338}" type="sibTrans" cxnId="{13892C20-7549-4688-BBF4-2301EA37476E}">
      <dgm:prSet/>
      <dgm:spPr/>
      <dgm:t>
        <a:bodyPr/>
        <a:lstStyle/>
        <a:p>
          <a:endParaRPr lang="ru-RU"/>
        </a:p>
      </dgm:t>
    </dgm:pt>
    <dgm:pt modelId="{CE186E6B-FBF3-417C-ADF3-B717A678312B}">
      <dgm:prSet/>
      <dgm:spPr/>
      <dgm:t>
        <a:bodyPr/>
        <a:lstStyle/>
        <a:p>
          <a:endParaRPr lang="ru-RU"/>
        </a:p>
      </dgm:t>
    </dgm:pt>
    <dgm:pt modelId="{81BA9ED9-9E26-4E54-AE4A-FDB218DEF893}" type="parTrans" cxnId="{0D6170A0-78FF-43F0-967C-A2AD03C145A5}">
      <dgm:prSet/>
      <dgm:spPr/>
      <dgm:t>
        <a:bodyPr/>
        <a:lstStyle/>
        <a:p>
          <a:endParaRPr lang="ru-RU"/>
        </a:p>
      </dgm:t>
    </dgm:pt>
    <dgm:pt modelId="{9D68511C-6F9D-46B5-86F0-6AE097935898}" type="sibTrans" cxnId="{0D6170A0-78FF-43F0-967C-A2AD03C145A5}">
      <dgm:prSet/>
      <dgm:spPr/>
      <dgm:t>
        <a:bodyPr/>
        <a:lstStyle/>
        <a:p>
          <a:endParaRPr lang="ru-RU"/>
        </a:p>
      </dgm:t>
    </dgm:pt>
    <dgm:pt modelId="{156FBC2E-F1C4-4546-A750-424337017A1B}">
      <dgm:prSet/>
      <dgm:spPr/>
      <dgm:t>
        <a:bodyPr/>
        <a:lstStyle/>
        <a:p>
          <a:endParaRPr lang="ru-RU"/>
        </a:p>
      </dgm:t>
    </dgm:pt>
    <dgm:pt modelId="{1AE8D334-246C-481B-B10A-7D8553CFDAE6}" type="parTrans" cxnId="{0C1C9D79-5C08-4B7E-B92D-98914FD7F6B1}">
      <dgm:prSet/>
      <dgm:spPr/>
      <dgm:t>
        <a:bodyPr/>
        <a:lstStyle/>
        <a:p>
          <a:endParaRPr lang="ru-RU"/>
        </a:p>
      </dgm:t>
    </dgm:pt>
    <dgm:pt modelId="{DCE224F9-CE68-49BA-B3C5-A9F01E0EA903}" type="sibTrans" cxnId="{0C1C9D79-5C08-4B7E-B92D-98914FD7F6B1}">
      <dgm:prSet/>
      <dgm:spPr/>
      <dgm:t>
        <a:bodyPr/>
        <a:lstStyle/>
        <a:p>
          <a:endParaRPr lang="ru-RU"/>
        </a:p>
      </dgm:t>
    </dgm:pt>
    <dgm:pt modelId="{D6CE0D66-EDE8-4804-8AF3-EDAD07D9AE3C}">
      <dgm:prSet/>
      <dgm:spPr/>
      <dgm:t>
        <a:bodyPr/>
        <a:lstStyle/>
        <a:p>
          <a:endParaRPr lang="ru-RU"/>
        </a:p>
      </dgm:t>
    </dgm:pt>
    <dgm:pt modelId="{2BEB166F-CD3E-4767-A8AF-A328BEDBA1E6}" type="parTrans" cxnId="{4DA7E129-A3B0-44F0-9F63-F06F48EB4004}">
      <dgm:prSet/>
      <dgm:spPr/>
      <dgm:t>
        <a:bodyPr/>
        <a:lstStyle/>
        <a:p>
          <a:endParaRPr lang="ru-RU"/>
        </a:p>
      </dgm:t>
    </dgm:pt>
    <dgm:pt modelId="{F098BDB7-2871-4491-876C-F1B800BAF2E1}" type="sibTrans" cxnId="{4DA7E129-A3B0-44F0-9F63-F06F48EB4004}">
      <dgm:prSet/>
      <dgm:spPr/>
      <dgm:t>
        <a:bodyPr/>
        <a:lstStyle/>
        <a:p>
          <a:endParaRPr lang="ru-RU"/>
        </a:p>
      </dgm:t>
    </dgm:pt>
    <dgm:pt modelId="{4A426CE0-58A5-4877-853D-EDF0E9980865}">
      <dgm:prSet/>
      <dgm:spPr/>
      <dgm:t>
        <a:bodyPr/>
        <a:lstStyle/>
        <a:p>
          <a:endParaRPr lang="ru-RU"/>
        </a:p>
      </dgm:t>
    </dgm:pt>
    <dgm:pt modelId="{6F924F76-4A72-4C81-B0B8-FE6739811E64}" type="parTrans" cxnId="{8A055C64-51DA-4494-A373-E3B264ED245F}">
      <dgm:prSet/>
      <dgm:spPr/>
      <dgm:t>
        <a:bodyPr/>
        <a:lstStyle/>
        <a:p>
          <a:endParaRPr lang="ru-RU"/>
        </a:p>
      </dgm:t>
    </dgm:pt>
    <dgm:pt modelId="{C21039F4-B044-4861-ADCC-C151D2A63725}" type="sibTrans" cxnId="{8A055C64-51DA-4494-A373-E3B264ED245F}">
      <dgm:prSet/>
      <dgm:spPr/>
      <dgm:t>
        <a:bodyPr/>
        <a:lstStyle/>
        <a:p>
          <a:endParaRPr lang="ru-RU"/>
        </a:p>
      </dgm:t>
    </dgm:pt>
    <dgm:pt modelId="{02B16FFA-1B7F-4835-AE0A-D0F7E67A3403}">
      <dgm:prSet custT="1"/>
      <dgm:spPr>
        <a:solidFill>
          <a:schemeClr val="accent3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l"/>
          <a:r>
            <a:rPr lang="ru-RU" sz="1600" dirty="0" err="1" smtClean="0"/>
            <a:t>кибербуллеры</a:t>
          </a:r>
          <a:r>
            <a:rPr lang="ru-RU" sz="1600" dirty="0" smtClean="0"/>
            <a:t>, которые унижают и «травят детей»</a:t>
          </a:r>
          <a:endParaRPr lang="ru-RU" sz="1600" dirty="0"/>
        </a:p>
      </dgm:t>
    </dgm:pt>
    <dgm:pt modelId="{DE2A52E8-52EE-4E1A-A0FD-858B805F41DD}" type="parTrans" cxnId="{C2C08032-56B8-4D69-A8E7-281A0125A010}">
      <dgm:prSet/>
      <dgm:spPr/>
      <dgm:t>
        <a:bodyPr/>
        <a:lstStyle/>
        <a:p>
          <a:endParaRPr lang="ru-RU"/>
        </a:p>
      </dgm:t>
    </dgm:pt>
    <dgm:pt modelId="{B04179F6-63C6-4F27-8C98-6E9E31781B5F}" type="sibTrans" cxnId="{C2C08032-56B8-4D69-A8E7-281A0125A010}">
      <dgm:prSet/>
      <dgm:spPr/>
      <dgm:t>
        <a:bodyPr/>
        <a:lstStyle/>
        <a:p>
          <a:endParaRPr lang="ru-RU"/>
        </a:p>
      </dgm:t>
    </dgm:pt>
    <dgm:pt modelId="{80C0081F-4A06-4CE6-AA81-177F3A58E5BD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призыв к суициду и игры со смертью</a:t>
          </a:r>
          <a:endParaRPr lang="ru-RU" sz="1600" dirty="0"/>
        </a:p>
      </dgm:t>
    </dgm:pt>
    <dgm:pt modelId="{EB9CF59D-5F45-4F3D-96B2-03F4BD9CBD46}" type="parTrans" cxnId="{9D965425-35BB-4499-BEA8-E2061D3B331C}">
      <dgm:prSet/>
      <dgm:spPr/>
      <dgm:t>
        <a:bodyPr/>
        <a:lstStyle/>
        <a:p>
          <a:endParaRPr lang="ru-RU"/>
        </a:p>
      </dgm:t>
    </dgm:pt>
    <dgm:pt modelId="{4EBD2BBF-08B5-4F68-8F79-7CCCD44D83CA}" type="sibTrans" cxnId="{9D965425-35BB-4499-BEA8-E2061D3B331C}">
      <dgm:prSet/>
      <dgm:spPr/>
      <dgm:t>
        <a:bodyPr/>
        <a:lstStyle/>
        <a:p>
          <a:endParaRPr lang="ru-RU"/>
        </a:p>
      </dgm:t>
    </dgm:pt>
    <dgm:pt modelId="{57B83EC5-375A-4C51-81E5-224D8E1E61E5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err="1" smtClean="0"/>
            <a:t>селфхарм</a:t>
          </a:r>
          <a:r>
            <a:rPr lang="ru-RU" sz="1600" dirty="0" smtClean="0"/>
            <a:t> (преднамеренное повреждение своего тела по внутренним причинам без суицидальных намерений)</a:t>
          </a:r>
          <a:endParaRPr lang="ru-RU" sz="1600" dirty="0"/>
        </a:p>
      </dgm:t>
    </dgm:pt>
    <dgm:pt modelId="{6D921E50-4C3F-474A-AECB-BE086FD28C49}" type="parTrans" cxnId="{5C695EE9-0371-4EC0-AF3A-F18FDF75B594}">
      <dgm:prSet/>
      <dgm:spPr/>
      <dgm:t>
        <a:bodyPr/>
        <a:lstStyle/>
        <a:p>
          <a:endParaRPr lang="ru-RU"/>
        </a:p>
      </dgm:t>
    </dgm:pt>
    <dgm:pt modelId="{4707BF2C-459F-47EE-8839-E2A163FE224C}" type="sibTrans" cxnId="{5C695EE9-0371-4EC0-AF3A-F18FDF75B594}">
      <dgm:prSet/>
      <dgm:spPr/>
      <dgm:t>
        <a:bodyPr/>
        <a:lstStyle/>
        <a:p>
          <a:endParaRPr lang="ru-RU"/>
        </a:p>
      </dgm:t>
    </dgm:pt>
    <dgm:pt modelId="{DD081334-A8E4-4BC5-8D5D-7A09899323F2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экстремальные </a:t>
          </a:r>
          <a:r>
            <a:rPr lang="ru-RU" sz="1600" dirty="0" err="1" smtClean="0"/>
            <a:t>селфи</a:t>
          </a:r>
          <a:endParaRPr lang="ru-RU" sz="1600" dirty="0"/>
        </a:p>
      </dgm:t>
    </dgm:pt>
    <dgm:pt modelId="{D3AEC39D-F8BD-41D0-9A41-2E8E6EB44D33}" type="parTrans" cxnId="{009C5421-1039-4084-A09E-DA6625AE7684}">
      <dgm:prSet/>
      <dgm:spPr/>
      <dgm:t>
        <a:bodyPr/>
        <a:lstStyle/>
        <a:p>
          <a:endParaRPr lang="ru-RU"/>
        </a:p>
      </dgm:t>
    </dgm:pt>
    <dgm:pt modelId="{C5B78618-56ED-437A-9971-E63ADC0DA7FC}" type="sibTrans" cxnId="{009C5421-1039-4084-A09E-DA6625AE7684}">
      <dgm:prSet/>
      <dgm:spPr/>
      <dgm:t>
        <a:bodyPr/>
        <a:lstStyle/>
        <a:p>
          <a:endParaRPr lang="ru-RU"/>
        </a:p>
      </dgm:t>
    </dgm:pt>
    <dgm:pt modelId="{83B0406E-CC48-47F5-AE41-E746DB9668C7}">
      <dgm:prSet/>
      <dgm:spPr/>
      <dgm:t>
        <a:bodyPr/>
        <a:lstStyle/>
        <a:p>
          <a:endParaRPr lang="ru-RU"/>
        </a:p>
      </dgm:t>
    </dgm:pt>
    <dgm:pt modelId="{A2FF64EE-0A20-4131-B2F3-CBF61991C49B}" type="parTrans" cxnId="{89A3D2B6-C6C9-42CA-8601-D80A29B80F25}">
      <dgm:prSet/>
      <dgm:spPr/>
      <dgm:t>
        <a:bodyPr/>
        <a:lstStyle/>
        <a:p>
          <a:endParaRPr lang="ru-RU"/>
        </a:p>
      </dgm:t>
    </dgm:pt>
    <dgm:pt modelId="{9DB58ACE-8F2A-4EF6-A49B-0997D8429AEB}" type="sibTrans" cxnId="{89A3D2B6-C6C9-42CA-8601-D80A29B80F25}">
      <dgm:prSet/>
      <dgm:spPr/>
      <dgm:t>
        <a:bodyPr/>
        <a:lstStyle/>
        <a:p>
          <a:endParaRPr lang="ru-RU"/>
        </a:p>
      </dgm:t>
    </dgm:pt>
    <dgm:pt modelId="{1C226848-3C95-4D07-B97C-40C3E8559AD3}">
      <dgm:prSet custT="1"/>
      <dgm:spPr>
        <a:solidFill>
          <a:schemeClr val="accent3">
            <a:tint val="40000"/>
            <a:hueOff val="0"/>
            <a:satOff val="0"/>
            <a:lumOff val="0"/>
            <a:alpha val="48000"/>
          </a:schemeClr>
        </a:solidFill>
      </dgm:spPr>
      <dgm:t>
        <a:bodyPr/>
        <a:lstStyle/>
        <a:p>
          <a:r>
            <a:rPr lang="ru-RU" sz="1600" dirty="0" smtClean="0"/>
            <a:t>радикальные движения против родителей и семьи, школы и педагогов</a:t>
          </a:r>
          <a:endParaRPr lang="ru-RU" sz="1600" dirty="0"/>
        </a:p>
      </dgm:t>
    </dgm:pt>
    <dgm:pt modelId="{D8FC3525-50EB-4C7D-84AA-7141B333153D}" type="parTrans" cxnId="{234D892A-EABA-41FF-922A-E63390408CB4}">
      <dgm:prSet/>
      <dgm:spPr/>
      <dgm:t>
        <a:bodyPr/>
        <a:lstStyle/>
        <a:p>
          <a:endParaRPr lang="ru-RU"/>
        </a:p>
      </dgm:t>
    </dgm:pt>
    <dgm:pt modelId="{DDA646EF-1401-42CA-8DE9-702D8B05CB2D}" type="sibTrans" cxnId="{234D892A-EABA-41FF-922A-E63390408CB4}">
      <dgm:prSet/>
      <dgm:spPr/>
      <dgm:t>
        <a:bodyPr/>
        <a:lstStyle/>
        <a:p>
          <a:endParaRPr lang="ru-RU"/>
        </a:p>
      </dgm:t>
    </dgm:pt>
    <dgm:pt modelId="{F84F6196-1868-4EA5-97F8-BD377CCBF183}" type="pres">
      <dgm:prSet presAssocID="{AA34F601-92FD-4B46-934D-36D4D3A8C1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C47A5B-2C68-4A87-BED3-332C7A12146B}" type="pres">
      <dgm:prSet presAssocID="{CE186E6B-FBF3-417C-ADF3-B717A678312B}" presName="composite" presStyleCnt="0"/>
      <dgm:spPr/>
    </dgm:pt>
    <dgm:pt modelId="{3F5F6B55-3D17-4EE9-BC40-081ABDE6946F}" type="pres">
      <dgm:prSet presAssocID="{CE186E6B-FBF3-417C-ADF3-B717A678312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9D450-4CCB-4954-B397-908DEBF4E8CB}" type="pres">
      <dgm:prSet presAssocID="{CE186E6B-FBF3-417C-ADF3-B717A678312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63D13-B5CC-4F36-B103-5F9129142A8A}" type="pres">
      <dgm:prSet presAssocID="{9D68511C-6F9D-46B5-86F0-6AE097935898}" presName="sp" presStyleCnt="0"/>
      <dgm:spPr/>
    </dgm:pt>
    <dgm:pt modelId="{B8CD66BB-F352-4108-8B8F-2C88AF897E5F}" type="pres">
      <dgm:prSet presAssocID="{4A426CE0-58A5-4877-853D-EDF0E9980865}" presName="composite" presStyleCnt="0"/>
      <dgm:spPr/>
    </dgm:pt>
    <dgm:pt modelId="{12B7DDAF-D54E-4048-A1EF-D1BFAE86E0AC}" type="pres">
      <dgm:prSet presAssocID="{4A426CE0-58A5-4877-853D-EDF0E9980865}" presName="parentText" presStyleLbl="alignNode1" presStyleIdx="1" presStyleCnt="6" custLinFactNeighborY="-35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D3B31-9288-4F10-980A-719B3447B83F}" type="pres">
      <dgm:prSet presAssocID="{4A426CE0-58A5-4877-853D-EDF0E9980865}" presName="descendantText" presStyleLbl="alignAcc1" presStyleIdx="1" presStyleCnt="6" custScaleY="96672" custLinFactNeighborY="-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98D0E-1C63-4DE0-8CAA-6F3F13B5D673}" type="pres">
      <dgm:prSet presAssocID="{C21039F4-B044-4861-ADCC-C151D2A63725}" presName="sp" presStyleCnt="0"/>
      <dgm:spPr/>
    </dgm:pt>
    <dgm:pt modelId="{2925225C-50E7-424E-B279-FE3DAA941137}" type="pres">
      <dgm:prSet presAssocID="{D6CE0D66-EDE8-4804-8AF3-EDAD07D9AE3C}" presName="composite" presStyleCnt="0"/>
      <dgm:spPr/>
    </dgm:pt>
    <dgm:pt modelId="{1F6F4E88-90BA-4AA7-8BC6-1F77CD4CB22C}" type="pres">
      <dgm:prSet presAssocID="{D6CE0D66-EDE8-4804-8AF3-EDAD07D9AE3C}" presName="parentText" presStyleLbl="alignNode1" presStyleIdx="2" presStyleCnt="6" custLinFactNeighborY="-142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A548B-23D2-4662-9084-CC7BE2F2B679}" type="pres">
      <dgm:prSet presAssocID="{D6CE0D66-EDE8-4804-8AF3-EDAD07D9AE3C}" presName="descendantText" presStyleLbl="alignAcc1" presStyleIdx="2" presStyleCnt="6" custScaleY="137720" custLinFactNeighborY="-17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9C485-2960-45DA-A60D-27A8CB1FDC9D}" type="pres">
      <dgm:prSet presAssocID="{F098BDB7-2871-4491-876C-F1B800BAF2E1}" presName="sp" presStyleCnt="0"/>
      <dgm:spPr/>
    </dgm:pt>
    <dgm:pt modelId="{454A6613-538C-4029-99AB-C60F56F1CF46}" type="pres">
      <dgm:prSet presAssocID="{156FBC2E-F1C4-4546-A750-424337017A1B}" presName="composite" presStyleCnt="0"/>
      <dgm:spPr/>
    </dgm:pt>
    <dgm:pt modelId="{B54446C9-B0BB-4B29-8F78-973DF5AE640F}" type="pres">
      <dgm:prSet presAssocID="{156FBC2E-F1C4-4546-A750-424337017A1B}" presName="parentText" presStyleLbl="alignNode1" presStyleIdx="3" presStyleCnt="6" custLinFactNeighborY="6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E3F2F-38AE-4D05-A3E1-A839DBFD940D}" type="pres">
      <dgm:prSet presAssocID="{156FBC2E-F1C4-4546-A750-424337017A1B}" presName="descendantText" presStyleLbl="alignAcc1" presStyleIdx="3" presStyleCnt="6" custLinFactNeighborY="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73183-9837-4EE6-A5D7-52AD6E97762A}" type="pres">
      <dgm:prSet presAssocID="{DCE224F9-CE68-49BA-B3C5-A9F01E0EA903}" presName="sp" presStyleCnt="0"/>
      <dgm:spPr/>
    </dgm:pt>
    <dgm:pt modelId="{A9F7D79B-381F-4A9A-A0E3-F8EFC6C2D146}" type="pres">
      <dgm:prSet presAssocID="{27A056FD-F492-47DC-9D7E-32EC5273C96D}" presName="composite" presStyleCnt="0"/>
      <dgm:spPr/>
    </dgm:pt>
    <dgm:pt modelId="{01680B9F-35D7-4DD0-86C7-A0AF81506653}" type="pres">
      <dgm:prSet presAssocID="{27A056FD-F492-47DC-9D7E-32EC5273C96D}" presName="parentText" presStyleLbl="alignNode1" presStyleIdx="4" presStyleCnt="6" custLinFactNeighborY="-15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018BF-C6A7-48A4-81AA-BEB22DDD7B00}" type="pres">
      <dgm:prSet presAssocID="{27A056FD-F492-47DC-9D7E-32EC5273C96D}" presName="descendantText" presStyleLbl="alignAcc1" presStyleIdx="4" presStyleCnt="6" custLinFactNeighborY="-2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F96AE-8F7A-43B0-A4D7-A9360B83EC00}" type="pres">
      <dgm:prSet presAssocID="{8EF2A7E3-772E-4B77-B5B8-5E55D974C6D4}" presName="sp" presStyleCnt="0"/>
      <dgm:spPr/>
    </dgm:pt>
    <dgm:pt modelId="{F3E27B1A-72B5-4CCE-866F-F66C107F9AC9}" type="pres">
      <dgm:prSet presAssocID="{83B0406E-CC48-47F5-AE41-E746DB9668C7}" presName="composite" presStyleCnt="0"/>
      <dgm:spPr/>
    </dgm:pt>
    <dgm:pt modelId="{8416135C-7AA8-429C-BE7D-83A61A7B2274}" type="pres">
      <dgm:prSet presAssocID="{83B0406E-CC48-47F5-AE41-E746DB9668C7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D200F-0831-4BE3-A6E4-ACE3CBFD063C}" type="pres">
      <dgm:prSet presAssocID="{83B0406E-CC48-47F5-AE41-E746DB9668C7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892C20-7549-4688-BBF4-2301EA37476E}" srcId="{27A056FD-F492-47DC-9D7E-32EC5273C96D}" destId="{0AC337B3-9450-450A-AD0F-3B255A896515}" srcOrd="0" destOrd="0" parTransId="{BCAC92D2-123A-440C-BAA6-ECDAE06734D7}" sibTransId="{68F7C3E7-47A1-41D0-9828-BBB321DDE338}"/>
    <dgm:cxn modelId="{4A319775-1969-40C0-ADD5-087731FE3A94}" type="presOf" srcId="{1C226848-3C95-4D07-B97C-40C3E8559AD3}" destId="{9B6D200F-0831-4BE3-A6E4-ACE3CBFD063C}" srcOrd="0" destOrd="0" presId="urn:microsoft.com/office/officeart/2005/8/layout/chevron2"/>
    <dgm:cxn modelId="{E05807B5-F11C-46EA-B19A-FCDEFD0B5201}" type="presOf" srcId="{02B16FFA-1B7F-4835-AE0A-D0F7E67A3403}" destId="{A109D450-4CCB-4954-B397-908DEBF4E8CB}" srcOrd="0" destOrd="0" presId="urn:microsoft.com/office/officeart/2005/8/layout/chevron2"/>
    <dgm:cxn modelId="{0C1C9D79-5C08-4B7E-B92D-98914FD7F6B1}" srcId="{AA34F601-92FD-4B46-934D-36D4D3A8C172}" destId="{156FBC2E-F1C4-4546-A750-424337017A1B}" srcOrd="3" destOrd="0" parTransId="{1AE8D334-246C-481B-B10A-7D8553CFDAE6}" sibTransId="{DCE224F9-CE68-49BA-B3C5-A9F01E0EA903}"/>
    <dgm:cxn modelId="{4DA7E129-A3B0-44F0-9F63-F06F48EB4004}" srcId="{AA34F601-92FD-4B46-934D-36D4D3A8C172}" destId="{D6CE0D66-EDE8-4804-8AF3-EDAD07D9AE3C}" srcOrd="2" destOrd="0" parTransId="{2BEB166F-CD3E-4767-A8AF-A328BEDBA1E6}" sibTransId="{F098BDB7-2871-4491-876C-F1B800BAF2E1}"/>
    <dgm:cxn modelId="{764472E8-2669-493D-80D4-DF20CA829101}" type="presOf" srcId="{D6CE0D66-EDE8-4804-8AF3-EDAD07D9AE3C}" destId="{1F6F4E88-90BA-4AA7-8BC6-1F77CD4CB22C}" srcOrd="0" destOrd="0" presId="urn:microsoft.com/office/officeart/2005/8/layout/chevron2"/>
    <dgm:cxn modelId="{C2C08032-56B8-4D69-A8E7-281A0125A010}" srcId="{CE186E6B-FBF3-417C-ADF3-B717A678312B}" destId="{02B16FFA-1B7F-4835-AE0A-D0F7E67A3403}" srcOrd="0" destOrd="0" parTransId="{DE2A52E8-52EE-4E1A-A0FD-858B805F41DD}" sibTransId="{B04179F6-63C6-4F27-8C98-6E9E31781B5F}"/>
    <dgm:cxn modelId="{403C9522-EE70-45D6-8380-C817E9314D24}" type="presOf" srcId="{4A426CE0-58A5-4877-853D-EDF0E9980865}" destId="{12B7DDAF-D54E-4048-A1EF-D1BFAE86E0AC}" srcOrd="0" destOrd="0" presId="urn:microsoft.com/office/officeart/2005/8/layout/chevron2"/>
    <dgm:cxn modelId="{9D965425-35BB-4499-BEA8-E2061D3B331C}" srcId="{4A426CE0-58A5-4877-853D-EDF0E9980865}" destId="{80C0081F-4A06-4CE6-AA81-177F3A58E5BD}" srcOrd="0" destOrd="0" parTransId="{EB9CF59D-5F45-4F3D-96B2-03F4BD9CBD46}" sibTransId="{4EBD2BBF-08B5-4F68-8F79-7CCCD44D83CA}"/>
    <dgm:cxn modelId="{BC13F8DD-6370-49F0-924F-9F322780104A}" type="presOf" srcId="{AA34F601-92FD-4B46-934D-36D4D3A8C172}" destId="{F84F6196-1868-4EA5-97F8-BD377CCBF183}" srcOrd="0" destOrd="0" presId="urn:microsoft.com/office/officeart/2005/8/layout/chevron2"/>
    <dgm:cxn modelId="{5C695EE9-0371-4EC0-AF3A-F18FDF75B594}" srcId="{D6CE0D66-EDE8-4804-8AF3-EDAD07D9AE3C}" destId="{57B83EC5-375A-4C51-81E5-224D8E1E61E5}" srcOrd="0" destOrd="0" parTransId="{6D921E50-4C3F-474A-AECB-BE086FD28C49}" sibTransId="{4707BF2C-459F-47EE-8839-E2A163FE224C}"/>
    <dgm:cxn modelId="{C91F594D-074F-4E4C-BA6C-0774CB451333}" type="presOf" srcId="{DD081334-A8E4-4BC5-8D5D-7A09899323F2}" destId="{EF2E3F2F-38AE-4D05-A3E1-A839DBFD940D}" srcOrd="0" destOrd="0" presId="urn:microsoft.com/office/officeart/2005/8/layout/chevron2"/>
    <dgm:cxn modelId="{89A3D2B6-C6C9-42CA-8601-D80A29B80F25}" srcId="{AA34F601-92FD-4B46-934D-36D4D3A8C172}" destId="{83B0406E-CC48-47F5-AE41-E746DB9668C7}" srcOrd="5" destOrd="0" parTransId="{A2FF64EE-0A20-4131-B2F3-CBF61991C49B}" sibTransId="{9DB58ACE-8F2A-4EF6-A49B-0997D8429AEB}"/>
    <dgm:cxn modelId="{02BB5EF2-D58B-4983-B68F-4E13F3E8F81A}" srcId="{AA34F601-92FD-4B46-934D-36D4D3A8C172}" destId="{27A056FD-F492-47DC-9D7E-32EC5273C96D}" srcOrd="4" destOrd="0" parTransId="{3676D745-B291-4DD6-8D64-563D1D81974B}" sibTransId="{8EF2A7E3-772E-4B77-B5B8-5E55D974C6D4}"/>
    <dgm:cxn modelId="{024279B7-DF75-4E5B-8AD8-8DD4EB66F0B7}" type="presOf" srcId="{0AC337B3-9450-450A-AD0F-3B255A896515}" destId="{A16018BF-C6A7-48A4-81AA-BEB22DDD7B00}" srcOrd="0" destOrd="0" presId="urn:microsoft.com/office/officeart/2005/8/layout/chevron2"/>
    <dgm:cxn modelId="{009C5421-1039-4084-A09E-DA6625AE7684}" srcId="{156FBC2E-F1C4-4546-A750-424337017A1B}" destId="{DD081334-A8E4-4BC5-8D5D-7A09899323F2}" srcOrd="0" destOrd="0" parTransId="{D3AEC39D-F8BD-41D0-9A41-2E8E6EB44D33}" sibTransId="{C5B78618-56ED-437A-9971-E63ADC0DA7FC}"/>
    <dgm:cxn modelId="{1BA289C3-B14C-448D-AD4B-8E50F471A911}" type="presOf" srcId="{80C0081F-4A06-4CE6-AA81-177F3A58E5BD}" destId="{2D2D3B31-9288-4F10-980A-719B3447B83F}" srcOrd="0" destOrd="0" presId="urn:microsoft.com/office/officeart/2005/8/layout/chevron2"/>
    <dgm:cxn modelId="{E1F4261A-5865-49F6-B212-0ACCAAA14C53}" type="presOf" srcId="{27A056FD-F492-47DC-9D7E-32EC5273C96D}" destId="{01680B9F-35D7-4DD0-86C7-A0AF81506653}" srcOrd="0" destOrd="0" presId="urn:microsoft.com/office/officeart/2005/8/layout/chevron2"/>
    <dgm:cxn modelId="{1F6511AE-4A0B-437E-B48E-8957F370D695}" type="presOf" srcId="{57B83EC5-375A-4C51-81E5-224D8E1E61E5}" destId="{E97A548B-23D2-4662-9084-CC7BE2F2B679}" srcOrd="0" destOrd="0" presId="urn:microsoft.com/office/officeart/2005/8/layout/chevron2"/>
    <dgm:cxn modelId="{3CBCA11A-8058-4BEA-A5A9-D6FAD4364C15}" type="presOf" srcId="{CE186E6B-FBF3-417C-ADF3-B717A678312B}" destId="{3F5F6B55-3D17-4EE9-BC40-081ABDE6946F}" srcOrd="0" destOrd="0" presId="urn:microsoft.com/office/officeart/2005/8/layout/chevron2"/>
    <dgm:cxn modelId="{0D6170A0-78FF-43F0-967C-A2AD03C145A5}" srcId="{AA34F601-92FD-4B46-934D-36D4D3A8C172}" destId="{CE186E6B-FBF3-417C-ADF3-B717A678312B}" srcOrd="0" destOrd="0" parTransId="{81BA9ED9-9E26-4E54-AE4A-FDB218DEF893}" sibTransId="{9D68511C-6F9D-46B5-86F0-6AE097935898}"/>
    <dgm:cxn modelId="{234D892A-EABA-41FF-922A-E63390408CB4}" srcId="{83B0406E-CC48-47F5-AE41-E746DB9668C7}" destId="{1C226848-3C95-4D07-B97C-40C3E8559AD3}" srcOrd="0" destOrd="0" parTransId="{D8FC3525-50EB-4C7D-84AA-7141B333153D}" sibTransId="{DDA646EF-1401-42CA-8DE9-702D8B05CB2D}"/>
    <dgm:cxn modelId="{8A055C64-51DA-4494-A373-E3B264ED245F}" srcId="{AA34F601-92FD-4B46-934D-36D4D3A8C172}" destId="{4A426CE0-58A5-4877-853D-EDF0E9980865}" srcOrd="1" destOrd="0" parTransId="{6F924F76-4A72-4C81-B0B8-FE6739811E64}" sibTransId="{C21039F4-B044-4861-ADCC-C151D2A63725}"/>
    <dgm:cxn modelId="{65126E9C-8892-4640-B306-D8457BB3E14A}" type="presOf" srcId="{83B0406E-CC48-47F5-AE41-E746DB9668C7}" destId="{8416135C-7AA8-429C-BE7D-83A61A7B2274}" srcOrd="0" destOrd="0" presId="urn:microsoft.com/office/officeart/2005/8/layout/chevron2"/>
    <dgm:cxn modelId="{CF607D16-E39D-484A-ADFB-54153A9CBC4C}" type="presOf" srcId="{156FBC2E-F1C4-4546-A750-424337017A1B}" destId="{B54446C9-B0BB-4B29-8F78-973DF5AE640F}" srcOrd="0" destOrd="0" presId="urn:microsoft.com/office/officeart/2005/8/layout/chevron2"/>
    <dgm:cxn modelId="{6C2EFAF1-FF6D-4F97-A2D4-28C7F42DC377}" type="presParOf" srcId="{F84F6196-1868-4EA5-97F8-BD377CCBF183}" destId="{FDC47A5B-2C68-4A87-BED3-332C7A12146B}" srcOrd="0" destOrd="0" presId="urn:microsoft.com/office/officeart/2005/8/layout/chevron2"/>
    <dgm:cxn modelId="{6432FF52-CBE5-4B6D-B680-110F438AED79}" type="presParOf" srcId="{FDC47A5B-2C68-4A87-BED3-332C7A12146B}" destId="{3F5F6B55-3D17-4EE9-BC40-081ABDE6946F}" srcOrd="0" destOrd="0" presId="urn:microsoft.com/office/officeart/2005/8/layout/chevron2"/>
    <dgm:cxn modelId="{B0A04961-D651-4270-83F4-D39DF39416DF}" type="presParOf" srcId="{FDC47A5B-2C68-4A87-BED3-332C7A12146B}" destId="{A109D450-4CCB-4954-B397-908DEBF4E8CB}" srcOrd="1" destOrd="0" presId="urn:microsoft.com/office/officeart/2005/8/layout/chevron2"/>
    <dgm:cxn modelId="{A21DC718-B510-4567-A47D-9F0A18E3C947}" type="presParOf" srcId="{F84F6196-1868-4EA5-97F8-BD377CCBF183}" destId="{B0B63D13-B5CC-4F36-B103-5F9129142A8A}" srcOrd="1" destOrd="0" presId="urn:microsoft.com/office/officeart/2005/8/layout/chevron2"/>
    <dgm:cxn modelId="{A9F70FEE-6AE5-4F45-B927-07DCF2FB99DC}" type="presParOf" srcId="{F84F6196-1868-4EA5-97F8-BD377CCBF183}" destId="{B8CD66BB-F352-4108-8B8F-2C88AF897E5F}" srcOrd="2" destOrd="0" presId="urn:microsoft.com/office/officeart/2005/8/layout/chevron2"/>
    <dgm:cxn modelId="{53E21DCE-0677-4D2B-B954-F9C95CF6F868}" type="presParOf" srcId="{B8CD66BB-F352-4108-8B8F-2C88AF897E5F}" destId="{12B7DDAF-D54E-4048-A1EF-D1BFAE86E0AC}" srcOrd="0" destOrd="0" presId="urn:microsoft.com/office/officeart/2005/8/layout/chevron2"/>
    <dgm:cxn modelId="{02D9F994-607E-4DFC-8554-6960FB8BA04B}" type="presParOf" srcId="{B8CD66BB-F352-4108-8B8F-2C88AF897E5F}" destId="{2D2D3B31-9288-4F10-980A-719B3447B83F}" srcOrd="1" destOrd="0" presId="urn:microsoft.com/office/officeart/2005/8/layout/chevron2"/>
    <dgm:cxn modelId="{07769529-C62D-490A-9196-B26C4F75E8B8}" type="presParOf" srcId="{F84F6196-1868-4EA5-97F8-BD377CCBF183}" destId="{FCA98D0E-1C63-4DE0-8CAA-6F3F13B5D673}" srcOrd="3" destOrd="0" presId="urn:microsoft.com/office/officeart/2005/8/layout/chevron2"/>
    <dgm:cxn modelId="{D6E938D2-AF8C-426D-A74C-66866C68DBF8}" type="presParOf" srcId="{F84F6196-1868-4EA5-97F8-BD377CCBF183}" destId="{2925225C-50E7-424E-B279-FE3DAA941137}" srcOrd="4" destOrd="0" presId="urn:microsoft.com/office/officeart/2005/8/layout/chevron2"/>
    <dgm:cxn modelId="{F2F5CE3B-9EA1-488D-AEF5-84DBB21E3E65}" type="presParOf" srcId="{2925225C-50E7-424E-B279-FE3DAA941137}" destId="{1F6F4E88-90BA-4AA7-8BC6-1F77CD4CB22C}" srcOrd="0" destOrd="0" presId="urn:microsoft.com/office/officeart/2005/8/layout/chevron2"/>
    <dgm:cxn modelId="{63DFE8C8-FDA1-4F87-B2B8-988F3A1490F6}" type="presParOf" srcId="{2925225C-50E7-424E-B279-FE3DAA941137}" destId="{E97A548B-23D2-4662-9084-CC7BE2F2B679}" srcOrd="1" destOrd="0" presId="urn:microsoft.com/office/officeart/2005/8/layout/chevron2"/>
    <dgm:cxn modelId="{8176849B-E1EE-47CB-B405-2A928C14E29B}" type="presParOf" srcId="{F84F6196-1868-4EA5-97F8-BD377CCBF183}" destId="{4979C485-2960-45DA-A60D-27A8CB1FDC9D}" srcOrd="5" destOrd="0" presId="urn:microsoft.com/office/officeart/2005/8/layout/chevron2"/>
    <dgm:cxn modelId="{0DD0A32C-A1D5-4F46-AB6A-D262691990F3}" type="presParOf" srcId="{F84F6196-1868-4EA5-97F8-BD377CCBF183}" destId="{454A6613-538C-4029-99AB-C60F56F1CF46}" srcOrd="6" destOrd="0" presId="urn:microsoft.com/office/officeart/2005/8/layout/chevron2"/>
    <dgm:cxn modelId="{ACC30EAE-661F-4095-AA04-0B843689EF32}" type="presParOf" srcId="{454A6613-538C-4029-99AB-C60F56F1CF46}" destId="{B54446C9-B0BB-4B29-8F78-973DF5AE640F}" srcOrd="0" destOrd="0" presId="urn:microsoft.com/office/officeart/2005/8/layout/chevron2"/>
    <dgm:cxn modelId="{C2B5A9D9-04F9-4627-B48B-5BA3A1D665FA}" type="presParOf" srcId="{454A6613-538C-4029-99AB-C60F56F1CF46}" destId="{EF2E3F2F-38AE-4D05-A3E1-A839DBFD940D}" srcOrd="1" destOrd="0" presId="urn:microsoft.com/office/officeart/2005/8/layout/chevron2"/>
    <dgm:cxn modelId="{9C245B1C-B8A0-4CC8-AC91-7F256F921FDD}" type="presParOf" srcId="{F84F6196-1868-4EA5-97F8-BD377CCBF183}" destId="{2A273183-9837-4EE6-A5D7-52AD6E97762A}" srcOrd="7" destOrd="0" presId="urn:microsoft.com/office/officeart/2005/8/layout/chevron2"/>
    <dgm:cxn modelId="{403ACD6F-ECD6-4F96-BB7F-2DAD5EEA6B53}" type="presParOf" srcId="{F84F6196-1868-4EA5-97F8-BD377CCBF183}" destId="{A9F7D79B-381F-4A9A-A0E3-F8EFC6C2D146}" srcOrd="8" destOrd="0" presId="urn:microsoft.com/office/officeart/2005/8/layout/chevron2"/>
    <dgm:cxn modelId="{ABB52B9E-9F9B-4883-A4E5-9F518D45C3FD}" type="presParOf" srcId="{A9F7D79B-381F-4A9A-A0E3-F8EFC6C2D146}" destId="{01680B9F-35D7-4DD0-86C7-A0AF81506653}" srcOrd="0" destOrd="0" presId="urn:microsoft.com/office/officeart/2005/8/layout/chevron2"/>
    <dgm:cxn modelId="{2007017B-4226-4753-B9EB-E6DBEFF04120}" type="presParOf" srcId="{A9F7D79B-381F-4A9A-A0E3-F8EFC6C2D146}" destId="{A16018BF-C6A7-48A4-81AA-BEB22DDD7B00}" srcOrd="1" destOrd="0" presId="urn:microsoft.com/office/officeart/2005/8/layout/chevron2"/>
    <dgm:cxn modelId="{A5D7A6DE-87AD-4800-A364-DD9C6DCC4257}" type="presParOf" srcId="{F84F6196-1868-4EA5-97F8-BD377CCBF183}" destId="{084F96AE-8F7A-43B0-A4D7-A9360B83EC00}" srcOrd="9" destOrd="0" presId="urn:microsoft.com/office/officeart/2005/8/layout/chevron2"/>
    <dgm:cxn modelId="{1EABB656-953B-4163-92EF-454F9AD68FAB}" type="presParOf" srcId="{F84F6196-1868-4EA5-97F8-BD377CCBF183}" destId="{F3E27B1A-72B5-4CCE-866F-F66C107F9AC9}" srcOrd="10" destOrd="0" presId="urn:microsoft.com/office/officeart/2005/8/layout/chevron2"/>
    <dgm:cxn modelId="{94CBDC18-2C13-4F8A-A4D4-209287F2D921}" type="presParOf" srcId="{F3E27B1A-72B5-4CCE-866F-F66C107F9AC9}" destId="{8416135C-7AA8-429C-BE7D-83A61A7B2274}" srcOrd="0" destOrd="0" presId="urn:microsoft.com/office/officeart/2005/8/layout/chevron2"/>
    <dgm:cxn modelId="{0726ACAC-FFB8-467A-A44E-B50EB7DAF3DC}" type="presParOf" srcId="{F3E27B1A-72B5-4CCE-866F-F66C107F9AC9}" destId="{9B6D200F-0831-4BE3-A6E4-ACE3CBFD06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9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7584" y="2548165"/>
            <a:ext cx="5654675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153795" y="540913"/>
            <a:ext cx="9601200" cy="207349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Обеспечение </a:t>
            </a:r>
            <a:r>
              <a:rPr lang="ru-RU" sz="4000" b="1" dirty="0" err="1" smtClean="0">
                <a:solidFill>
                  <a:srgbClr val="C00000"/>
                </a:solidFill>
              </a:rPr>
              <a:t>медиабезопасности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детей </a:t>
            </a:r>
            <a:r>
              <a:rPr lang="ru-RU" sz="4000" b="1" dirty="0">
                <a:solidFill>
                  <a:srgbClr val="C00000"/>
                </a:solidFill>
              </a:rPr>
              <a:t>и подростков в сети Интернет</a:t>
            </a:r>
          </a:p>
        </p:txBody>
      </p:sp>
      <p:pic>
        <p:nvPicPr>
          <p:cNvPr id="11" name="Picture 2" descr="\\Anatolyvideo\фотобанк\clipart\ОБЩАЯ\за компьютер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3121" y="3242427"/>
            <a:ext cx="2657250" cy="250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29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Картинки по запросу интернет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653"/>
          <a:stretch/>
        </p:blipFill>
        <p:spPr bwMode="auto">
          <a:xfrm>
            <a:off x="465364" y="449037"/>
            <a:ext cx="11234055" cy="594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5364" y="824588"/>
            <a:ext cx="6164036" cy="1534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1288" y="1077333"/>
            <a:ext cx="6072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Информационная культура </a:t>
            </a:r>
            <a:r>
              <a:rPr lang="ru-RU" dirty="0" smtClean="0"/>
              <a:t>– совокупность </a:t>
            </a:r>
            <a:r>
              <a:rPr lang="ru-RU" dirty="0"/>
              <a:t>умений, знаний и навыков поиска, отбора, анализа информации, направленных на удовлетворение потребностей в информации.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778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Картинки по запросу монитор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232" y="2950255"/>
            <a:ext cx="29527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500" y="1364040"/>
            <a:ext cx="4776107" cy="1371600"/>
          </a:xfrm>
        </p:spPr>
        <p:txBody>
          <a:bodyPr anchor="ctr"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Информационная  культура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49661">
            <a:off x="1612081" y="3565960"/>
            <a:ext cx="2481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/>
              <a:t>Медиа-грамотность</a:t>
            </a:r>
            <a:endParaRPr lang="ru-RU" sz="3200" b="1" dirty="0"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47606" y="1708404"/>
            <a:ext cx="57966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itchFamily="2" charset="2"/>
              <a:buChar char="ü"/>
            </a:pPr>
            <a:r>
              <a:rPr lang="ru-RU" sz="2000" dirty="0" smtClean="0"/>
              <a:t>грамотное </a:t>
            </a:r>
            <a:r>
              <a:rPr lang="ru-RU" sz="2000" dirty="0"/>
              <a:t>использование </a:t>
            </a:r>
            <a:r>
              <a:rPr lang="ru-RU" sz="2000" dirty="0" smtClean="0"/>
              <a:t>инструментов</a:t>
            </a:r>
            <a:r>
              <a:rPr lang="ru-RU" sz="2000" dirty="0"/>
              <a:t>, обеспечивающих доступ к </a:t>
            </a:r>
            <a:r>
              <a:rPr lang="ru-RU" sz="2000" dirty="0" smtClean="0"/>
              <a:t>информации;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2000" dirty="0" smtClean="0"/>
              <a:t>развитие </a:t>
            </a:r>
            <a:r>
              <a:rPr lang="ru-RU" sz="2000" dirty="0"/>
              <a:t>критического анализа содержания </a:t>
            </a:r>
            <a:r>
              <a:rPr lang="ru-RU" sz="2000" dirty="0" smtClean="0"/>
              <a:t>информации;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2000" dirty="0" smtClean="0"/>
              <a:t>формирование </a:t>
            </a:r>
            <a:r>
              <a:rPr lang="ru-RU" sz="2000" dirty="0"/>
              <a:t>коммуникативных </a:t>
            </a:r>
            <a:r>
              <a:rPr lang="ru-RU" sz="2000" dirty="0" smtClean="0"/>
              <a:t>навыков;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2000" dirty="0" smtClean="0"/>
              <a:t>содействие </a:t>
            </a:r>
            <a:r>
              <a:rPr lang="ru-RU" sz="2000" dirty="0"/>
              <a:t>профессиональной подготовке детей и </a:t>
            </a:r>
            <a:r>
              <a:rPr lang="ru-RU" sz="2000" dirty="0" smtClean="0"/>
              <a:t>педагогов </a:t>
            </a:r>
            <a:r>
              <a:rPr lang="ru-RU" sz="2000" dirty="0"/>
              <a:t>в целях позитивного и ответственного использования ими информационных и коммуникационных технологий и </a:t>
            </a:r>
            <a:r>
              <a:rPr lang="ru-RU" sz="2000" dirty="0" smtClean="0"/>
              <a:t>услуг.</a:t>
            </a:r>
          </a:p>
        </p:txBody>
      </p:sp>
    </p:spTree>
    <p:extLst>
      <p:ext uri="{BB962C8B-B14F-4D97-AF65-F5344CB8AC3E}">
        <p14:creationId xmlns:p14="http://schemas.microsoft.com/office/powerpoint/2010/main" xmlns="" val="143798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Картинки по запросу монитор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232" y="2950255"/>
            <a:ext cx="29527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500" y="1364040"/>
            <a:ext cx="4776107" cy="1371600"/>
          </a:xfrm>
        </p:spPr>
        <p:txBody>
          <a:bodyPr anchor="ctr"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Информационная  культура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49661">
            <a:off x="1612081" y="3565960"/>
            <a:ext cx="2481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/>
              <a:t>Медиа-образование</a:t>
            </a:r>
            <a:endParaRPr lang="ru-RU" sz="3200" b="1" dirty="0"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80262" y="1696356"/>
            <a:ext cx="58374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едагогическая </a:t>
            </a:r>
            <a:r>
              <a:rPr lang="ru-RU" sz="2000" dirty="0"/>
              <a:t>система, позволяющая использовать современные методики и </a:t>
            </a:r>
            <a:r>
              <a:rPr lang="ru-RU" sz="2000" dirty="0" smtClean="0"/>
              <a:t>технологии; </a:t>
            </a:r>
            <a:endParaRPr lang="ru-RU" sz="2000" dirty="0"/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 smtClean="0"/>
              <a:t>выполняет </a:t>
            </a:r>
            <a:r>
              <a:rPr lang="ru-RU" sz="2000" dirty="0"/>
              <a:t>важную роль в защите детей от негативного воздействия средств массовой </a:t>
            </a:r>
            <a:r>
              <a:rPr lang="ru-RU" sz="2000" dirty="0" smtClean="0"/>
              <a:t>коммуникации;</a:t>
            </a:r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/>
              <a:t>с</a:t>
            </a:r>
            <a:r>
              <a:rPr lang="ru-RU" sz="2000" dirty="0" smtClean="0"/>
              <a:t>пособствует </a:t>
            </a:r>
            <a:r>
              <a:rPr lang="ru-RU" sz="2000" dirty="0"/>
              <a:t>осознанному участию детей и подростков в </a:t>
            </a:r>
            <a:r>
              <a:rPr lang="ru-RU" sz="2000" dirty="0" smtClean="0"/>
              <a:t>информационной среде </a:t>
            </a:r>
            <a:r>
              <a:rPr lang="ru-RU" sz="2000" dirty="0"/>
              <a:t>и </a:t>
            </a:r>
            <a:r>
              <a:rPr lang="ru-RU" sz="2000" dirty="0" smtClean="0"/>
              <a:t>культуре</a:t>
            </a:r>
            <a:r>
              <a:rPr lang="ru-RU" sz="2000" dirty="0"/>
              <a:t>, что является одним из необходимых условий эффективного развития гражданского общества. </a:t>
            </a:r>
          </a:p>
        </p:txBody>
      </p:sp>
    </p:spTree>
    <p:extLst>
      <p:ext uri="{BB962C8B-B14F-4D97-AF65-F5344CB8AC3E}">
        <p14:creationId xmlns:p14="http://schemas.microsoft.com/office/powerpoint/2010/main" xmlns="" val="198428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Картинки по запросу монитор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232" y="2950255"/>
            <a:ext cx="29527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500" y="1364040"/>
            <a:ext cx="4776107" cy="1371600"/>
          </a:xfrm>
        </p:spPr>
        <p:txBody>
          <a:bodyPr anchor="ctr"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Информационная  культура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49661">
            <a:off x="1516273" y="3659020"/>
            <a:ext cx="26931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/>
              <a:t>Информационная</a:t>
            </a:r>
            <a:r>
              <a:rPr lang="ru-RU" sz="2000" b="1" dirty="0"/>
              <a:t> </a:t>
            </a:r>
            <a:r>
              <a:rPr lang="ru-RU" sz="2800" b="1" dirty="0"/>
              <a:t>грамотность</a:t>
            </a:r>
            <a:endParaRPr lang="ru-RU" sz="2800" b="1" dirty="0"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39440" y="1865809"/>
            <a:ext cx="56333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Комплекс </a:t>
            </a:r>
            <a:r>
              <a:rPr lang="ru-RU" sz="2000" dirty="0"/>
              <a:t>умений работать с </a:t>
            </a:r>
            <a:r>
              <a:rPr lang="ru-RU" sz="2000" dirty="0" smtClean="0"/>
              <a:t>информацией: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классифицировать </a:t>
            </a:r>
            <a:r>
              <a:rPr lang="ru-RU" sz="2000" dirty="0"/>
              <a:t>ее по заданным </a:t>
            </a:r>
            <a:r>
              <a:rPr lang="ru-RU" sz="2000" dirty="0" smtClean="0"/>
              <a:t>признакам;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собирать;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фильтровать;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преобразовывать </a:t>
            </a:r>
            <a:r>
              <a:rPr lang="ru-RU" sz="2000" dirty="0"/>
              <a:t>из одной формы в </a:t>
            </a:r>
            <a:r>
              <a:rPr lang="ru-RU" sz="2000" dirty="0" smtClean="0"/>
              <a:t>другую;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излагать </a:t>
            </a:r>
            <a:r>
              <a:rPr lang="ru-RU" sz="2000" dirty="0"/>
              <a:t>в соответствии с заданными параметрами.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99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Картинки по запросу интернет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71" y="489052"/>
            <a:ext cx="11258550" cy="58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653888" y="3794841"/>
            <a:ext cx="5029200" cy="22140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98821" y="3977590"/>
            <a:ext cx="4694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Интернет </a:t>
            </a:r>
            <a:r>
              <a:rPr lang="ru-RU" dirty="0" smtClean="0"/>
              <a:t>– это </a:t>
            </a:r>
            <a:r>
              <a:rPr lang="ru-RU" dirty="0"/>
              <a:t>не только информационный и социальный, но и развлекательный ресурс, что особенно привлекает детей. Сегодня они начинают пользоваться сетью Интернет довольно рано, а в школьные годы уже владеют технологиями лучше многих взрослых. </a:t>
            </a:r>
            <a:endParaRPr lang="ru-RU" dirty="0">
              <a:effectLst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289" y="1420586"/>
            <a:ext cx="3176513" cy="29064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94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4" y="1114931"/>
            <a:ext cx="9601196" cy="130386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Опасности в сети Интернет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257465127"/>
              </p:ext>
            </p:extLst>
          </p:nvPr>
        </p:nvGraphicFramePr>
        <p:xfrm>
          <a:off x="775607" y="2530927"/>
          <a:ext cx="4968000" cy="369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010702973"/>
              </p:ext>
            </p:extLst>
          </p:nvPr>
        </p:nvGraphicFramePr>
        <p:xfrm>
          <a:off x="6144986" y="2528206"/>
          <a:ext cx="4968000" cy="381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95418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5F6B55-3D17-4EE9-BC40-081ABDE6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graphicEl>
                                              <a:dgm id="{3F5F6B55-3D17-4EE9-BC40-081ABDE69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09D450-4CCB-4954-B397-908DEBF4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>
                                            <p:graphicEl>
                                              <a:dgm id="{A109D450-4CCB-4954-B397-908DEBF4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B7DDAF-D54E-4048-A1EF-D1BFAE86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graphicEl>
                                              <a:dgm id="{12B7DDAF-D54E-4048-A1EF-D1BFAE86E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2D3B31-9288-4F10-980A-719B3447B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graphicEl>
                                              <a:dgm id="{2D2D3B31-9288-4F10-980A-719B3447B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6F4E88-90BA-4AA7-8BC6-1F77CD4C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>
                                            <p:graphicEl>
                                              <a:dgm id="{1F6F4E88-90BA-4AA7-8BC6-1F77CD4C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7A548B-23D2-4662-9084-CC7BE2F2B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>
                                            <p:graphicEl>
                                              <a:dgm id="{E97A548B-23D2-4662-9084-CC7BE2F2B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4446C9-B0BB-4B29-8F78-973DF5AE6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">
                                            <p:graphicEl>
                                              <a:dgm id="{B54446C9-B0BB-4B29-8F78-973DF5AE6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2E3F2F-38AE-4D05-A3E1-A839DBFD9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>
                                            <p:graphicEl>
                                              <a:dgm id="{EF2E3F2F-38AE-4D05-A3E1-A839DBFD9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680B9F-35D7-4DD0-86C7-A0AF81506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">
                                            <p:graphicEl>
                                              <a:dgm id="{01680B9F-35D7-4DD0-86C7-A0AF81506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6018BF-C6A7-48A4-81AA-BEB22DDD7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">
                                            <p:graphicEl>
                                              <a:dgm id="{A16018BF-C6A7-48A4-81AA-BEB22DDD7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5F6B55-3D17-4EE9-BC40-081ABDE6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5">
                                            <p:graphicEl>
                                              <a:dgm id="{3F5F6B55-3D17-4EE9-BC40-081ABDE69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09D450-4CCB-4954-B397-908DEBF4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5">
                                            <p:graphicEl>
                                              <a:dgm id="{A109D450-4CCB-4954-B397-908DEBF4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B7DDAF-D54E-4048-A1EF-D1BFAE86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5">
                                            <p:graphicEl>
                                              <a:dgm id="{12B7DDAF-D54E-4048-A1EF-D1BFAE86E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2D3B31-9288-4F10-980A-719B3447B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5">
                                            <p:graphicEl>
                                              <a:dgm id="{2D2D3B31-9288-4F10-980A-719B3447B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6F4E88-90BA-4AA7-8BC6-1F77CD4C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5">
                                            <p:graphicEl>
                                              <a:dgm id="{1F6F4E88-90BA-4AA7-8BC6-1F77CD4C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7A548B-23D2-4662-9084-CC7BE2F2B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5">
                                            <p:graphicEl>
                                              <a:dgm id="{E97A548B-23D2-4662-9084-CC7BE2F2B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4446C9-B0BB-4B29-8F78-973DF5AE6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5">
                                            <p:graphicEl>
                                              <a:dgm id="{B54446C9-B0BB-4B29-8F78-973DF5AE6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2E3F2F-38AE-4D05-A3E1-A839DBFD9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5">
                                            <p:graphicEl>
                                              <a:dgm id="{EF2E3F2F-38AE-4D05-A3E1-A839DBFD9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680B9F-35D7-4DD0-86C7-A0AF81506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5">
                                            <p:graphicEl>
                                              <a:dgm id="{01680B9F-35D7-4DD0-86C7-A0AF81506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6018BF-C6A7-48A4-81AA-BEB22DDD7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5">
                                            <p:graphicEl>
                                              <a:dgm id="{A16018BF-C6A7-48A4-81AA-BEB22DDD7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16135C-7AA8-429C-BE7D-83A61A7B2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5">
                                            <p:graphicEl>
                                              <a:dgm id="{8416135C-7AA8-429C-BE7D-83A61A7B2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6D200F-0831-4BE3-A6E4-ACE3CBFD0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5">
                                            <p:graphicEl>
                                              <a:dgm id="{9B6D200F-0831-4BE3-A6E4-ACE3CBFD0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интерне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541" r="20567" b="18874"/>
          <a:stretch/>
        </p:blipFill>
        <p:spPr bwMode="auto">
          <a:xfrm>
            <a:off x="481692" y="440871"/>
            <a:ext cx="1122589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3526" y="4528074"/>
            <a:ext cx="5029200" cy="16359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2321" y="4736950"/>
            <a:ext cx="4759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/>
              <a:t>Проблемы безопасности детей в </a:t>
            </a:r>
            <a:r>
              <a:rPr lang="ru-RU" dirty="0" smtClean="0"/>
              <a:t>Интернете актуальны для педагогического сообщества, </a:t>
            </a:r>
            <a:r>
              <a:rPr lang="ru-RU" dirty="0"/>
              <a:t>поскольку в </a:t>
            </a:r>
            <a:r>
              <a:rPr lang="ru-RU" dirty="0" smtClean="0"/>
              <a:t>учреждениях образования активно </a:t>
            </a:r>
            <a:r>
              <a:rPr lang="ru-RU" dirty="0"/>
              <a:t>используются </a:t>
            </a:r>
            <a:r>
              <a:rPr lang="ru-RU" dirty="0" err="1"/>
              <a:t>интернет-ресурсы</a:t>
            </a:r>
            <a:r>
              <a:rPr lang="ru-RU" dirty="0"/>
              <a:t>.</a:t>
            </a:r>
            <a:r>
              <a:rPr lang="ru-RU" u="sng" dirty="0"/>
              <a:t>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09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92504" y="2539093"/>
            <a:ext cx="7524000" cy="33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Картинки по запросу белая доск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3217" y="2435664"/>
            <a:ext cx="7902576" cy="37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913" y="584252"/>
            <a:ext cx="9601196" cy="130386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Защиты от Интернет-опасностей в ходе образовательного процесса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814" y="4575863"/>
            <a:ext cx="1798171" cy="16518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38449" y="2781932"/>
            <a:ext cx="71219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знать </a:t>
            </a:r>
            <a:r>
              <a:rPr lang="ru-RU" dirty="0"/>
              <a:t>виды Интернет-угроз, уметь их распознать и </a:t>
            </a:r>
            <a:r>
              <a:rPr lang="ru-RU" dirty="0" smtClean="0"/>
              <a:t>предотвратить;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определять функции ПК, планшетов, </a:t>
            </a:r>
            <a:r>
              <a:rPr lang="ru-RU" dirty="0"/>
              <a:t>а </a:t>
            </a:r>
            <a:r>
              <a:rPr lang="ru-RU" dirty="0" smtClean="0"/>
              <a:t>также установленное программное обеспечение;  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вести просветительскую работу среди детей: рассказывать о </a:t>
            </a:r>
            <a:r>
              <a:rPr lang="ru-RU" dirty="0"/>
              <a:t>виртуальном мире, его возможностях и </a:t>
            </a:r>
            <a:r>
              <a:rPr lang="ru-RU" dirty="0" smtClean="0"/>
              <a:t>опасностях</a:t>
            </a:r>
            <a:r>
              <a:rPr lang="ru-RU" dirty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ходе образовательного процесса </a:t>
            </a:r>
            <a:r>
              <a:rPr lang="ru-RU" dirty="0" smtClean="0"/>
              <a:t>не разрешать учащимся </a:t>
            </a:r>
            <a:r>
              <a:rPr lang="ru-RU" dirty="0"/>
              <a:t>самостоятельно исследовать </a:t>
            </a:r>
            <a:r>
              <a:rPr lang="ru-RU" dirty="0" smtClean="0"/>
              <a:t>Интернет-пространство;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выбирать </a:t>
            </a:r>
            <a:r>
              <a:rPr lang="ru-RU" dirty="0"/>
              <a:t>интересные ресурсы и предлагать их на </a:t>
            </a:r>
            <a:r>
              <a:rPr lang="ru-RU" dirty="0" smtClean="0"/>
              <a:t>учебном занятии;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проверять правильность установки  и настройки средств фильтрации контента, спама и антивирусов.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12421" y="1994254"/>
            <a:ext cx="9388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>
                <a:solidFill>
                  <a:srgbClr val="C00000"/>
                </a:solidFill>
              </a:rPr>
              <a:t>Рекомендации для педагогов</a:t>
            </a:r>
            <a:endParaRPr lang="ru-RU" sz="2000" b="1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49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84" b="12502"/>
          <a:stretch/>
        </p:blipFill>
        <p:spPr bwMode="auto">
          <a:xfrm>
            <a:off x="485926" y="463036"/>
            <a:ext cx="11232000" cy="594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5926" y="1306286"/>
            <a:ext cx="4151387" cy="41882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9544" y="1642685"/>
            <a:ext cx="39474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Дети начинают пользоваться Интернетом во все более и более раннем возрасте. </a:t>
            </a:r>
            <a:endParaRPr lang="ru-RU" dirty="0" smtClean="0"/>
          </a:p>
          <a:p>
            <a:r>
              <a:rPr lang="ru-RU" dirty="0" smtClean="0"/>
              <a:t>У детей, не достигших 10-летнего возраста, ещё нет </a:t>
            </a:r>
            <a:r>
              <a:rPr lang="ru-RU" dirty="0"/>
              <a:t>навыков критического мышления, </a:t>
            </a:r>
            <a:r>
              <a:rPr lang="ru-RU" dirty="0" smtClean="0"/>
              <a:t>необходимых </a:t>
            </a:r>
            <a:r>
              <a:rPr lang="ru-RU" dirty="0"/>
              <a:t>для самостоятельного посещения Интернета. </a:t>
            </a:r>
            <a:endParaRPr lang="ru-RU" dirty="0" smtClean="0"/>
          </a:p>
          <a:p>
            <a:r>
              <a:rPr lang="ru-RU" dirty="0" smtClean="0"/>
              <a:t>Поэтому </a:t>
            </a:r>
            <a:r>
              <a:rPr lang="ru-RU" dirty="0"/>
              <a:t>всякий раз, когда дети выходят в </a:t>
            </a:r>
            <a:r>
              <a:rPr lang="ru-RU" dirty="0" smtClean="0"/>
              <a:t>сеть</a:t>
            </a:r>
            <a:r>
              <a:rPr lang="ru-RU" dirty="0"/>
              <a:t>, родителям необходимо быть рядом и следить за тем, чтобы они посещали только те сайты, которые выбрали родители. </a:t>
            </a:r>
          </a:p>
        </p:txBody>
      </p:sp>
    </p:spTree>
    <p:extLst>
      <p:ext uri="{BB962C8B-B14F-4D97-AF65-F5344CB8AC3E}">
        <p14:creationId xmlns:p14="http://schemas.microsoft.com/office/powerpoint/2010/main" xmlns="" val="306403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988629" y="1020366"/>
            <a:ext cx="3834496" cy="4996713"/>
            <a:chOff x="6270536" y="1020366"/>
            <a:chExt cx="4552589" cy="5302153"/>
          </a:xfrm>
        </p:grpSpPr>
        <p:pic>
          <p:nvPicPr>
            <p:cNvPr id="19467" name="Picture 11" descr="Картинки по запросу лист бумаги 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270536" y="1020366"/>
              <a:ext cx="4356000" cy="530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Картинки по запросу лист бумаги  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68" t="22241" r="-4268" b="13461"/>
            <a:stretch/>
          </p:blipFill>
          <p:spPr bwMode="auto">
            <a:xfrm flipV="1">
              <a:off x="6300477" y="2955454"/>
              <a:ext cx="4522648" cy="3367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30287" y="1413026"/>
            <a:ext cx="3647849" cy="1371600"/>
          </a:xfrm>
        </p:spPr>
        <p:txBody>
          <a:bodyPr anchor="ctr">
            <a:no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Медиабезопасность</a:t>
            </a:r>
            <a:r>
              <a:rPr lang="ru-RU" sz="3200" dirty="0" smtClean="0">
                <a:solidFill>
                  <a:srgbClr val="C00000"/>
                </a:solidFill>
              </a:rPr>
              <a:t> в семье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00063" y="1229364"/>
            <a:ext cx="37225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какие </a:t>
            </a:r>
            <a:r>
              <a:rPr lang="ru-RU" dirty="0"/>
              <a:t>сайты могут посещать дети и что им разрешается там </a:t>
            </a:r>
            <a:r>
              <a:rPr lang="ru-RU" dirty="0" smtClean="0"/>
              <a:t>делать;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с</a:t>
            </a:r>
            <a:r>
              <a:rPr lang="ru-RU" dirty="0" smtClean="0"/>
              <a:t>колько </a:t>
            </a:r>
            <a:r>
              <a:rPr lang="ru-RU" dirty="0"/>
              <a:t>времени дети могут проводить в </a:t>
            </a:r>
            <a:r>
              <a:rPr lang="ru-RU" dirty="0" smtClean="0"/>
              <a:t>Интернете;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что </a:t>
            </a:r>
            <a:r>
              <a:rPr lang="ru-RU" dirty="0"/>
              <a:t>делать, если что-либо вызывает у </a:t>
            </a:r>
            <a:r>
              <a:rPr lang="ru-RU" dirty="0" smtClean="0"/>
              <a:t>детей </a:t>
            </a:r>
            <a:r>
              <a:rPr lang="ru-RU" dirty="0"/>
              <a:t>ощущение </a:t>
            </a:r>
            <a:r>
              <a:rPr lang="ru-RU" dirty="0" smtClean="0"/>
              <a:t>дискомфорта;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к</a:t>
            </a:r>
            <a:r>
              <a:rPr lang="ru-RU" dirty="0" smtClean="0"/>
              <a:t>ак </a:t>
            </a:r>
            <a:r>
              <a:rPr lang="ru-RU" dirty="0"/>
              <a:t>защитить личные </a:t>
            </a:r>
            <a:r>
              <a:rPr lang="ru-RU" dirty="0" smtClean="0"/>
              <a:t>данные;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к</a:t>
            </a:r>
            <a:r>
              <a:rPr lang="ru-RU" dirty="0" smtClean="0"/>
              <a:t>ак </a:t>
            </a:r>
            <a:r>
              <a:rPr lang="ru-RU" dirty="0"/>
              <a:t>следить за </a:t>
            </a:r>
            <a:r>
              <a:rPr lang="ru-RU" dirty="0" smtClean="0"/>
              <a:t>безопасностью;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к</a:t>
            </a:r>
            <a:r>
              <a:rPr lang="ru-RU" dirty="0" smtClean="0"/>
              <a:t>ак </a:t>
            </a:r>
            <a:r>
              <a:rPr lang="ru-RU" dirty="0"/>
              <a:t>вести себя при </a:t>
            </a:r>
            <a:r>
              <a:rPr lang="ru-RU" dirty="0" smtClean="0"/>
              <a:t>общении;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к</a:t>
            </a:r>
            <a:r>
              <a:rPr lang="ru-RU" dirty="0" smtClean="0"/>
              <a:t>ак </a:t>
            </a:r>
            <a:r>
              <a:rPr lang="ru-RU" dirty="0"/>
              <a:t>пользоваться службами чатов, группами новостей и </a:t>
            </a:r>
            <a:r>
              <a:rPr lang="ru-RU" dirty="0" smtClean="0"/>
              <a:t>мгновенными </a:t>
            </a:r>
            <a:r>
              <a:rPr lang="ru-RU" dirty="0"/>
              <a:t>сообщениями.</a:t>
            </a:r>
          </a:p>
        </p:txBody>
      </p:sp>
      <p:pic>
        <p:nvPicPr>
          <p:cNvPr id="19458" name="Picture 2" descr="Картинки по запросу семья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21" y="3173029"/>
            <a:ext cx="4338411" cy="29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31021" y="4466887"/>
            <a:ext cx="2158207" cy="9062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>
                <a:solidFill>
                  <a:schemeClr val="tx1"/>
                </a:solidFill>
              </a:rPr>
              <a:t>Соглашение по использованию Интернета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AutoShape 4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7379" y="538347"/>
            <a:ext cx="904193" cy="90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695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5"/>
          <a:stretch/>
        </p:blipFill>
        <p:spPr bwMode="auto">
          <a:xfrm>
            <a:off x="489855" y="481693"/>
            <a:ext cx="11232000" cy="588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9856" y="4286249"/>
            <a:ext cx="4678138" cy="20849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196" y="4433205"/>
            <a:ext cx="4176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Сотовые телефоны и всемирная сеть Интернет являются самыми распространенными средствами обмена идеями ХХ века, которые продолжают удерживать пальму первенства популярности.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44136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84" b="12502"/>
          <a:stretch/>
        </p:blipFill>
        <p:spPr bwMode="auto">
          <a:xfrm>
            <a:off x="485926" y="463036"/>
            <a:ext cx="11232000" cy="594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5926" y="2155371"/>
            <a:ext cx="4151387" cy="2057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7904" y="2344814"/>
            <a:ext cx="39474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Распечатайте соглашение и держите рядом с компьютером для напоминания всем членам семьи, регулярно просматривайте, вносите изменения по мере того, как дети взрослеют.</a:t>
            </a:r>
          </a:p>
        </p:txBody>
      </p:sp>
    </p:spTree>
    <p:extLst>
      <p:ext uri="{BB962C8B-B14F-4D97-AF65-F5344CB8AC3E}">
        <p14:creationId xmlns:p14="http://schemas.microsoft.com/office/powerpoint/2010/main" xmlns="" val="169450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543549" y="1229364"/>
            <a:ext cx="55843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itchFamily="2" charset="2"/>
              <a:buChar char="ü"/>
            </a:pPr>
            <a:r>
              <a:rPr lang="ru-RU" dirty="0"/>
              <a:t>р</a:t>
            </a:r>
            <a:r>
              <a:rPr lang="ru-RU" dirty="0" smtClean="0"/>
              <a:t>одителям </a:t>
            </a:r>
            <a:r>
              <a:rPr lang="ru-RU" dirty="0"/>
              <a:t>необходимо знать, с кем контактирует в Интернете </a:t>
            </a:r>
            <a:r>
              <a:rPr lang="ru-RU" dirty="0" smtClean="0"/>
              <a:t>ребёнок; 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 smtClean="0"/>
              <a:t>научить ребёнка не  </a:t>
            </a:r>
            <a:r>
              <a:rPr lang="ru-RU" dirty="0"/>
              <a:t>разглашать </a:t>
            </a:r>
            <a:r>
              <a:rPr lang="ru-RU" dirty="0" smtClean="0"/>
              <a:t>информацию </a:t>
            </a:r>
            <a:r>
              <a:rPr lang="ru-RU" dirty="0"/>
              <a:t>личного </a:t>
            </a:r>
            <a:r>
              <a:rPr lang="ru-RU" dirty="0" smtClean="0"/>
              <a:t>характера: номер </a:t>
            </a:r>
            <a:r>
              <a:rPr lang="ru-RU" dirty="0"/>
              <a:t>телефона, домашний адрес, название/номер школы, а также пересылать интернет-знакомым свои </a:t>
            </a:r>
            <a:r>
              <a:rPr lang="ru-RU" dirty="0" smtClean="0"/>
              <a:t>фотографии;</a:t>
            </a:r>
            <a:endParaRPr lang="ru-RU" dirty="0"/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/>
              <a:t> е</a:t>
            </a:r>
            <a:r>
              <a:rPr lang="ru-RU" dirty="0" smtClean="0"/>
              <a:t>сли </a:t>
            </a:r>
            <a:r>
              <a:rPr lang="ru-RU" dirty="0"/>
              <a:t>ребенок интересуется контактами с людьми намного старше его, следует провести разъяснительную </a:t>
            </a:r>
            <a:r>
              <a:rPr lang="ru-RU" dirty="0" smtClean="0"/>
              <a:t>беседу;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 smtClean="0"/>
              <a:t>объяснить ребёнку, что встречаться </a:t>
            </a:r>
            <a:r>
              <a:rPr lang="ru-RU" dirty="0"/>
              <a:t>с онлайн-знакомыми </a:t>
            </a:r>
            <a:r>
              <a:rPr lang="ru-RU" dirty="0" smtClean="0"/>
              <a:t>можно только в присутствии взрослого человека: если </a:t>
            </a:r>
            <a:r>
              <a:rPr lang="ru-RU" dirty="0"/>
              <a:t>ребенок желает встретиться с новым интернет-другом, следует настоять на сопровождении ребенка на эту встречу. </a:t>
            </a:r>
            <a:endParaRPr lang="ru-RU" dirty="0">
              <a:effectLst/>
            </a:endParaRPr>
          </a:p>
        </p:txBody>
      </p:sp>
      <p:pic>
        <p:nvPicPr>
          <p:cNvPr id="19458" name="Picture 2" descr="Картинки по запросу семья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21" y="3173029"/>
            <a:ext cx="4338411" cy="29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31021" y="4466887"/>
            <a:ext cx="2158207" cy="9062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ru-RU" sz="1800" b="1" dirty="0" smtClean="0"/>
              <a:t>быть </a:t>
            </a:r>
            <a:r>
              <a:rPr lang="ru-RU" sz="1800" b="1" dirty="0"/>
              <a:t>осторожным при знакомстве с новыми </a:t>
            </a:r>
            <a:r>
              <a:rPr lang="ru-RU" sz="1800" b="1" dirty="0" smtClean="0"/>
              <a:t>людьми</a:t>
            </a:r>
            <a:endParaRPr lang="ru-RU" sz="1800" b="1" dirty="0"/>
          </a:p>
        </p:txBody>
      </p:sp>
      <p:sp>
        <p:nvSpPr>
          <p:cNvPr id="2" name="AutoShape 4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30287" y="1413026"/>
            <a:ext cx="3647849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err="1" smtClean="0">
                <a:solidFill>
                  <a:srgbClr val="C00000"/>
                </a:solidFill>
              </a:rPr>
              <a:t>Медиабезопасность</a:t>
            </a:r>
            <a:r>
              <a:rPr lang="ru-RU" sz="3200" dirty="0" smtClean="0">
                <a:solidFill>
                  <a:srgbClr val="C00000"/>
                </a:solidFill>
              </a:rPr>
              <a:t> в семье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37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870119" y="2295866"/>
            <a:ext cx="54455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сети Интернет правила хорошего тона ничем не отличаются от правил в повседневной </a:t>
            </a:r>
            <a:r>
              <a:rPr lang="ru-RU" dirty="0" smtClean="0"/>
              <a:t>жизни;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 smtClean="0"/>
              <a:t>нельзя </a:t>
            </a:r>
            <a:r>
              <a:rPr lang="ru-RU" dirty="0"/>
              <a:t>использовать </a:t>
            </a:r>
            <a:r>
              <a:rPr lang="ru-RU" dirty="0" smtClean="0"/>
              <a:t>Интернет </a:t>
            </a:r>
            <a:r>
              <a:rPr lang="ru-RU" dirty="0"/>
              <a:t>для хулиганства, распространения </a:t>
            </a:r>
            <a:r>
              <a:rPr lang="ru-RU" dirty="0" smtClean="0"/>
              <a:t>угроз;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 smtClean="0"/>
              <a:t>предупредить, что сам </a:t>
            </a:r>
            <a:r>
              <a:rPr lang="ru-RU" dirty="0"/>
              <a:t>ребенок может стать жертвой </a:t>
            </a:r>
            <a:r>
              <a:rPr lang="ru-RU" dirty="0" smtClean="0"/>
              <a:t>хулиганства. </a:t>
            </a:r>
            <a:endParaRPr lang="ru-RU" dirty="0">
              <a:effectLst/>
            </a:endParaRPr>
          </a:p>
        </p:txBody>
      </p:sp>
      <p:pic>
        <p:nvPicPr>
          <p:cNvPr id="19458" name="Picture 2" descr="Картинки по запросу семья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21" y="3173029"/>
            <a:ext cx="4338411" cy="29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31021" y="4466887"/>
            <a:ext cx="2158207" cy="9062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ru-RU" sz="2000" b="1" dirty="0" smtClean="0"/>
              <a:t>правильное общение </a:t>
            </a:r>
            <a:r>
              <a:rPr lang="ru-RU" sz="2000" b="1" dirty="0"/>
              <a:t>в сети </a:t>
            </a:r>
            <a:r>
              <a:rPr lang="ru-RU" sz="2000" b="1" dirty="0" smtClean="0"/>
              <a:t>Интернет</a:t>
            </a:r>
            <a:endParaRPr lang="ru-RU" sz="2000" b="1" dirty="0"/>
          </a:p>
        </p:txBody>
      </p:sp>
      <p:sp>
        <p:nvSpPr>
          <p:cNvPr id="2" name="AutoShape 4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30287" y="1413026"/>
            <a:ext cx="3647849" cy="1371600"/>
          </a:xfrm>
        </p:spPr>
        <p:txBody>
          <a:bodyPr anchor="ctr">
            <a:no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Медиабезопасность</a:t>
            </a:r>
            <a:r>
              <a:rPr lang="ru-RU" sz="3200" dirty="0" smtClean="0">
                <a:solidFill>
                  <a:srgbClr val="C00000"/>
                </a:solidFill>
              </a:rPr>
              <a:t> в семье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50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семья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21" y="3173029"/>
            <a:ext cx="4338411" cy="29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31020" y="4421593"/>
            <a:ext cx="2158207" cy="9062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ru-RU" sz="3200" b="1" dirty="0" smtClean="0"/>
              <a:t>опасные сети</a:t>
            </a:r>
            <a:endParaRPr lang="ru-RU" sz="3200" b="1" dirty="0"/>
          </a:p>
        </p:txBody>
      </p:sp>
      <p:sp>
        <p:nvSpPr>
          <p:cNvPr id="2" name="AutoShape 4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6" descr="Картинки по запросу монитор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7097" y="1329832"/>
            <a:ext cx="3741335" cy="34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763483" y="2172476"/>
            <a:ext cx="16042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#</a:t>
            </a:r>
            <a:r>
              <a:rPr lang="ru-RU" dirty="0"/>
              <a:t>f57 </a:t>
            </a:r>
            <a:endParaRPr lang="ru-RU" dirty="0" smtClean="0"/>
          </a:p>
          <a:p>
            <a:pPr fontAlgn="base"/>
            <a:r>
              <a:rPr lang="ru-RU" dirty="0" smtClean="0"/>
              <a:t>#</a:t>
            </a:r>
            <a:r>
              <a:rPr lang="ru-RU" dirty="0"/>
              <a:t>f58 </a:t>
            </a:r>
            <a:endParaRPr lang="ru-RU" dirty="0" smtClean="0"/>
          </a:p>
          <a:p>
            <a:pPr fontAlgn="base"/>
            <a:r>
              <a:rPr lang="ru-RU" dirty="0" smtClean="0"/>
              <a:t>#d28</a:t>
            </a:r>
          </a:p>
          <a:p>
            <a:pPr fontAlgn="base"/>
            <a:r>
              <a:rPr lang="ru-RU" dirty="0" smtClean="0"/>
              <a:t> </a:t>
            </a:r>
            <a:r>
              <a:rPr lang="ru-RU" dirty="0"/>
              <a:t>#</a:t>
            </a:r>
            <a:r>
              <a:rPr lang="ru-RU" dirty="0" err="1"/>
              <a:t>морекитов</a:t>
            </a:r>
            <a:r>
              <a:rPr lang="ru-RU" dirty="0"/>
              <a:t> </a:t>
            </a:r>
            <a:endParaRPr lang="ru-RU" dirty="0" smtClean="0"/>
          </a:p>
          <a:p>
            <a:pPr fontAlgn="base"/>
            <a:r>
              <a:rPr lang="ru-RU" dirty="0" smtClean="0"/>
              <a:t>#</a:t>
            </a:r>
            <a:r>
              <a:rPr lang="ru-RU" dirty="0" err="1"/>
              <a:t>тихийдом</a:t>
            </a:r>
            <a:r>
              <a:rPr lang="ru-RU" dirty="0"/>
              <a:t> </a:t>
            </a:r>
            <a:endParaRPr lang="ru-RU" dirty="0" smtClean="0"/>
          </a:p>
          <a:p>
            <a:pPr fontAlgn="base"/>
            <a:r>
              <a:rPr lang="ru-RU" dirty="0" smtClean="0"/>
              <a:t>#</a:t>
            </a:r>
            <a:r>
              <a:rPr lang="ru-RU" dirty="0" err="1"/>
              <a:t>хочувигру</a:t>
            </a:r>
            <a:r>
              <a:rPr lang="ru-RU" dirty="0"/>
              <a:t> </a:t>
            </a:r>
            <a:endParaRPr lang="ru-RU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87501" y="1983534"/>
            <a:ext cx="19287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dirty="0" smtClean="0"/>
              <a:t>#</a:t>
            </a:r>
            <a:r>
              <a:rPr lang="ru-RU" dirty="0" err="1" smtClean="0"/>
              <a:t>млечныйпуть</a:t>
            </a:r>
            <a:endParaRPr lang="ru-RU" dirty="0" smtClean="0"/>
          </a:p>
          <a:p>
            <a:pPr fontAlgn="base"/>
            <a:r>
              <a:rPr lang="ru-RU" dirty="0" smtClean="0"/>
              <a:t>#</a:t>
            </a:r>
            <a:r>
              <a:rPr lang="ru-RU" dirty="0" err="1"/>
              <a:t>хочувигру</a:t>
            </a:r>
            <a:r>
              <a:rPr lang="ru-RU" dirty="0"/>
              <a:t> </a:t>
            </a:r>
            <a:endParaRPr lang="ru-RU" dirty="0" smtClean="0"/>
          </a:p>
          <a:p>
            <a:pPr fontAlgn="base"/>
            <a:r>
              <a:rPr lang="ru-RU" dirty="0" smtClean="0"/>
              <a:t>#</a:t>
            </a:r>
            <a:r>
              <a:rPr lang="ru-RU" dirty="0" err="1"/>
              <a:t>ждуинструкцию</a:t>
            </a:r>
            <a:r>
              <a:rPr lang="ru-RU" dirty="0"/>
              <a:t> </a:t>
            </a: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030287" y="1413026"/>
            <a:ext cx="3647849" cy="1371600"/>
          </a:xfrm>
        </p:spPr>
        <p:txBody>
          <a:bodyPr anchor="ctr">
            <a:no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Медиабезопасность</a:t>
            </a:r>
            <a:r>
              <a:rPr lang="ru-RU" sz="3200" dirty="0" smtClean="0">
                <a:solidFill>
                  <a:srgbClr val="C00000"/>
                </a:solidFill>
              </a:rPr>
              <a:t> в семье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95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семья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21" y="3173029"/>
            <a:ext cx="4338411" cy="29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31020" y="4421593"/>
            <a:ext cx="2158207" cy="9062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ru-RU" sz="3200" b="1" dirty="0" smtClean="0"/>
              <a:t>опасные сети</a:t>
            </a:r>
            <a:endParaRPr lang="ru-RU" sz="3200" b="1" dirty="0"/>
          </a:p>
        </p:txBody>
      </p:sp>
      <p:sp>
        <p:nvSpPr>
          <p:cNvPr id="2" name="AutoShape 4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Картинки по запросу «Разбуди меня в 4.20»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0579" y="3473648"/>
            <a:ext cx="3302107" cy="18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группах,  «Киты плывут вверх», «Разбуди меня в 4.20»,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63070">
            <a:off x="8894448" y="1771513"/>
            <a:ext cx="2283848" cy="12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Картинки по запросу «Тихийдом», «Рина», «Няпока»,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27"/>
          <a:stretch/>
        </p:blipFill>
        <p:spPr bwMode="auto">
          <a:xfrm>
            <a:off x="5840640" y="1310000"/>
            <a:ext cx="3347775" cy="216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6937" y="3740398"/>
            <a:ext cx="3390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30287" y="1413026"/>
            <a:ext cx="3647849" cy="1371600"/>
          </a:xfrm>
        </p:spPr>
        <p:txBody>
          <a:bodyPr anchor="ctr">
            <a:no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Медиабезопасность</a:t>
            </a:r>
            <a:r>
              <a:rPr lang="ru-RU" sz="3200" dirty="0" smtClean="0">
                <a:solidFill>
                  <a:srgbClr val="C00000"/>
                </a:solidFill>
              </a:rPr>
              <a:t> в семье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68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семья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21" y="3173029"/>
            <a:ext cx="4338411" cy="29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Картинки по запросу монитор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7097" y="1329832"/>
            <a:ext cx="3741335" cy="34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63482" y="2172476"/>
            <a:ext cx="32085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Программы, которые рекомендуется </a:t>
            </a:r>
            <a:r>
              <a:rPr lang="ru-RU" dirty="0" smtClean="0"/>
              <a:t>использовать:</a:t>
            </a:r>
            <a:endParaRPr lang="ru-RU" dirty="0"/>
          </a:p>
          <a:p>
            <a:pPr fontAlgn="base"/>
            <a:r>
              <a:rPr lang="en-US" dirty="0"/>
              <a:t>1. </a:t>
            </a:r>
            <a:r>
              <a:rPr lang="en-US" dirty="0" err="1"/>
              <a:t>ChildWebGuardian</a:t>
            </a:r>
            <a:r>
              <a:rPr lang="en-US" dirty="0"/>
              <a:t> Pro.</a:t>
            </a:r>
            <a:endParaRPr lang="ru-RU" dirty="0"/>
          </a:p>
          <a:p>
            <a:pPr fontAlgn="base"/>
            <a:r>
              <a:rPr lang="en-US" dirty="0"/>
              <a:t>2. </a:t>
            </a:r>
            <a:r>
              <a:rPr lang="en-US" dirty="0" err="1"/>
              <a:t>Hidetools</a:t>
            </a:r>
            <a:r>
              <a:rPr lang="en-US" dirty="0"/>
              <a:t> Parental Control.</a:t>
            </a:r>
            <a:endParaRPr lang="ru-RU" dirty="0"/>
          </a:p>
          <a:p>
            <a:pPr fontAlgn="base"/>
            <a:r>
              <a:rPr lang="en-US" dirty="0"/>
              <a:t>3. </a:t>
            </a:r>
            <a:r>
              <a:rPr lang="en-US" dirty="0" err="1"/>
              <a:t>KinderGate</a:t>
            </a:r>
            <a:r>
              <a:rPr lang="en-US" dirty="0"/>
              <a:t> Parental Control.</a:t>
            </a:r>
            <a:endParaRPr lang="ru-RU" dirty="0"/>
          </a:p>
          <a:p>
            <a:pPr fontAlgn="base"/>
            <a:r>
              <a:rPr lang="en-US" dirty="0"/>
              <a:t>4. Kids PC Time Administrator.</a:t>
            </a:r>
            <a:endParaRPr lang="ru-RU" dirty="0">
              <a:effectLst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931020" y="4421593"/>
            <a:ext cx="2158207" cy="9062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ru-RU" sz="2000" b="1" dirty="0"/>
              <a:t>Программа «Родительский контроль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30287" y="1413026"/>
            <a:ext cx="3647849" cy="1371600"/>
          </a:xfrm>
        </p:spPr>
        <p:txBody>
          <a:bodyPr anchor="ctr">
            <a:no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Медиабезопасность</a:t>
            </a:r>
            <a:r>
              <a:rPr lang="ru-RU" sz="3200" dirty="0" smtClean="0">
                <a:solidFill>
                  <a:srgbClr val="C00000"/>
                </a:solidFill>
              </a:rPr>
              <a:t> в семье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91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семья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21" y="3173029"/>
            <a:ext cx="4338411" cy="29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63986" y="2172476"/>
            <a:ext cx="5576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Программа «Родительский контроль» позволяет:</a:t>
            </a:r>
          </a:p>
          <a:p>
            <a:pPr marL="285750" lvl="0" indent="-285750" fontAlgn="base">
              <a:buFont typeface="Wingdings" pitchFamily="2" charset="2"/>
              <a:buChar char="ü"/>
            </a:pPr>
            <a:r>
              <a:rPr lang="ru-RU" dirty="0" smtClean="0"/>
              <a:t>сформировать </a:t>
            </a:r>
            <a:r>
              <a:rPr lang="ru-RU" dirty="0"/>
              <a:t>списки контактов, переписка с которыми будет разрешена или </a:t>
            </a:r>
            <a:r>
              <a:rPr lang="ru-RU" dirty="0" smtClean="0"/>
              <a:t>запрещена;</a:t>
            </a:r>
          </a:p>
          <a:p>
            <a:pPr marL="285750" lvl="0" indent="-285750" fontAlgn="base">
              <a:buFont typeface="Wingdings" pitchFamily="2" charset="2"/>
              <a:buChar char="ü"/>
            </a:pPr>
            <a:r>
              <a:rPr lang="ru-RU" dirty="0" smtClean="0"/>
              <a:t>задать </a:t>
            </a:r>
            <a:r>
              <a:rPr lang="ru-RU" dirty="0"/>
              <a:t>ключевые слова, наличие которых будет проверяться в </a:t>
            </a:r>
            <a:r>
              <a:rPr lang="ru-RU" dirty="0" smtClean="0"/>
              <a:t>сообщениях;</a:t>
            </a:r>
          </a:p>
          <a:p>
            <a:pPr marL="285750" lvl="0" indent="-285750" fontAlgn="base">
              <a:buFont typeface="Wingdings" pitchFamily="2" charset="2"/>
              <a:buChar char="ü"/>
            </a:pPr>
            <a:r>
              <a:rPr lang="ru-RU" dirty="0" smtClean="0"/>
              <a:t>указать </a:t>
            </a:r>
            <a:r>
              <a:rPr lang="ru-RU" dirty="0"/>
              <a:t>личную информацию, пересылка которой будет запрещена.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931020" y="4421593"/>
            <a:ext cx="2158207" cy="9062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ru-RU" sz="2000" b="1" dirty="0"/>
              <a:t>Программа «Родительский контроль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30287" y="1413026"/>
            <a:ext cx="3647849" cy="1371600"/>
          </a:xfrm>
        </p:spPr>
        <p:txBody>
          <a:bodyPr anchor="ctr">
            <a:no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Медиабезопасность</a:t>
            </a:r>
            <a:r>
              <a:rPr lang="ru-RU" sz="3200" dirty="0" smtClean="0">
                <a:solidFill>
                  <a:srgbClr val="C00000"/>
                </a:solidFill>
              </a:rPr>
              <a:t> в семье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15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Федеральный закон от 29.12.2010 № 436-ФЗ «О защите детей от информации, причиняющей вред их здоровью и развити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044"/>
          <a:stretch/>
        </p:blipFill>
        <p:spPr bwMode="auto">
          <a:xfrm>
            <a:off x="473982" y="483236"/>
            <a:ext cx="11225383" cy="58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13117" y="483237"/>
            <a:ext cx="4678138" cy="39091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51913" y="866244"/>
            <a:ext cx="42372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err="1"/>
              <a:t>Медиабезопасность</a:t>
            </a:r>
            <a:r>
              <a:rPr lang="ru-RU" dirty="0"/>
              <a:t> детей в сети Интернет должна обеспечиваться совместными усилиями школы и родителей. В школе может быть  разработана программа по </a:t>
            </a:r>
            <a:r>
              <a:rPr lang="ru-RU" dirty="0" err="1"/>
              <a:t>медиабезопасности</a:t>
            </a:r>
            <a:r>
              <a:rPr lang="ru-RU" dirty="0"/>
              <a:t>, которая включает в себя  уроки и внеклассные мероприятия по </a:t>
            </a:r>
            <a:r>
              <a:rPr lang="ru-RU" dirty="0" err="1"/>
              <a:t>медиабезопасности</a:t>
            </a:r>
            <a:r>
              <a:rPr lang="ru-RU" dirty="0"/>
              <a:t>, неделю </a:t>
            </a:r>
            <a:r>
              <a:rPr lang="ru-RU" dirty="0" err="1" smtClean="0"/>
              <a:t>медиабезопасности</a:t>
            </a:r>
            <a:r>
              <a:rPr lang="ru-RU" dirty="0"/>
              <a:t>, тематические модули по </a:t>
            </a:r>
            <a:r>
              <a:rPr lang="ru-RU" dirty="0" err="1"/>
              <a:t>медиабезопасности</a:t>
            </a:r>
            <a:r>
              <a:rPr lang="ru-RU" dirty="0"/>
              <a:t> в рамках предметов технология или информатика, мероприятия по </a:t>
            </a:r>
            <a:r>
              <a:rPr lang="ru-RU" dirty="0" err="1"/>
              <a:t>медиабезопасности</a:t>
            </a:r>
            <a:r>
              <a:rPr lang="ru-RU" dirty="0"/>
              <a:t> для родителей.</a:t>
            </a:r>
          </a:p>
          <a:p>
            <a:pPr fontAlgn="base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37639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3828" y="2088973"/>
            <a:ext cx="66666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Овладение </a:t>
            </a:r>
            <a:r>
              <a:rPr lang="ru-RU" sz="2000" dirty="0"/>
              <a:t>обучающимися универсальными учебными действиями рассматривается как </a:t>
            </a:r>
            <a:r>
              <a:rPr lang="ru-RU" sz="2000" dirty="0" smtClean="0"/>
              <a:t>способность </a:t>
            </a:r>
            <a:r>
              <a:rPr lang="ru-RU" sz="2000" dirty="0"/>
              <a:t>субъекта к саморазвитию и самосовершенствованию </a:t>
            </a:r>
            <a:r>
              <a:rPr lang="ru-RU" sz="2000" dirty="0" smtClean="0"/>
              <a:t>путём </a:t>
            </a:r>
            <a:r>
              <a:rPr lang="ru-RU" sz="2000" dirty="0"/>
              <a:t>сознательного и активного присвоения нового социального опыта; совокупность действий учащегося, обеспечивающих его культурную идентичность, социальную компетентность, толерантность, способность к самостоятельному усвоению новых знаний и </a:t>
            </a:r>
            <a:r>
              <a:rPr lang="ru-RU" sz="2000" dirty="0" smtClean="0"/>
              <a:t>умений.</a:t>
            </a:r>
            <a:endParaRPr lang="ru-RU" sz="2000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9856" y="4286249"/>
            <a:ext cx="4678138" cy="20849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196" y="4433205"/>
            <a:ext cx="4176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Сотовые телефоны и всемирная сеть Интернет являются самыми распространенными средствами обмена идеями ХХ века, которые продолжают удерживать пальму первенства популярности. </a:t>
            </a: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86" b="12751"/>
          <a:stretch/>
        </p:blipFill>
        <p:spPr bwMode="auto">
          <a:xfrm>
            <a:off x="473524" y="474632"/>
            <a:ext cx="11242226" cy="592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037612" y="3834612"/>
            <a:ext cx="4678138" cy="20849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02952" y="4135977"/>
            <a:ext cx="4176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Медиа</a:t>
            </a:r>
            <a:r>
              <a:rPr lang="ru-RU" dirty="0"/>
              <a:t> - это обширное понятие, которое включает в себя всю совокупность средств и </a:t>
            </a:r>
            <a:r>
              <a:rPr lang="ru-RU" dirty="0" smtClean="0"/>
              <a:t>приёмов</a:t>
            </a:r>
            <a:r>
              <a:rPr lang="ru-RU" dirty="0"/>
              <a:t>, служащих для передачи информации человеку.</a:t>
            </a:r>
          </a:p>
        </p:txBody>
      </p:sp>
    </p:spTree>
    <p:extLst>
      <p:ext uri="{BB962C8B-B14F-4D97-AF65-F5344CB8AC3E}">
        <p14:creationId xmlns:p14="http://schemas.microsoft.com/office/powerpoint/2010/main" xmlns="" val="407744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176155" y="2441120"/>
            <a:ext cx="1567543" cy="1477737"/>
          </a:xfrm>
          <a:prstGeom prst="ellipse">
            <a:avLst/>
          </a:prstGeom>
          <a:solidFill>
            <a:srgbClr val="BFE5F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6998" y="2441120"/>
            <a:ext cx="1585855" cy="15392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122838" y="1632857"/>
            <a:ext cx="1506311" cy="1371894"/>
            <a:chOff x="3122838" y="1632857"/>
            <a:chExt cx="1506311" cy="1371894"/>
          </a:xfrm>
        </p:grpSpPr>
        <p:sp>
          <p:nvSpPr>
            <p:cNvPr id="8" name="Овал 7"/>
            <p:cNvSpPr/>
            <p:nvPr/>
          </p:nvSpPr>
          <p:spPr>
            <a:xfrm>
              <a:off x="3154136" y="1632857"/>
              <a:ext cx="1434193" cy="1371894"/>
            </a:xfrm>
            <a:prstGeom prst="ellipse">
              <a:avLst/>
            </a:prstGeom>
            <a:solidFill>
              <a:srgbClr val="ECD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122838" y="1742843"/>
              <a:ext cx="150631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b="1" dirty="0" smtClean="0"/>
            </a:p>
            <a:p>
              <a:pPr algn="ctr">
                <a:defRPr/>
              </a:pPr>
              <a:r>
                <a:rPr lang="ru-RU" b="1" dirty="0" smtClean="0"/>
                <a:t>средства</a:t>
              </a:r>
              <a:r>
                <a:rPr lang="ru-RU" dirty="0" smtClean="0"/>
                <a:t> </a:t>
              </a:r>
            </a:p>
            <a:p>
              <a:pPr algn="ctr">
                <a:defRPr/>
              </a:pPr>
              <a:r>
                <a:rPr lang="ru-RU" sz="1400" dirty="0" smtClean="0"/>
                <a:t>массовой</a:t>
              </a:r>
            </a:p>
            <a:p>
              <a:pPr algn="ctr">
                <a:defRPr/>
              </a:pPr>
              <a:r>
                <a:rPr lang="ru-RU" sz="1400" dirty="0" smtClean="0"/>
                <a:t>информации</a:t>
              </a:r>
              <a:endParaRPr lang="ru-RU" sz="14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024273" y="709835"/>
            <a:ext cx="2708125" cy="1330811"/>
            <a:chOff x="1024273" y="709835"/>
            <a:chExt cx="2708125" cy="1330811"/>
          </a:xfrm>
        </p:grpSpPr>
        <p:pic>
          <p:nvPicPr>
            <p:cNvPr id="5124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24117">
              <a:off x="2073638" y="1219820"/>
              <a:ext cx="586304" cy="820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1918" b="100000" l="9557" r="899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944" y="948372"/>
              <a:ext cx="647020" cy="550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 descr="Картинки по запросу пресса иконка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273" y="1127899"/>
              <a:ext cx="851807" cy="851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1" name="Picture 11" descr="Похожее изображение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779309">
              <a:off x="3026813" y="1129448"/>
              <a:ext cx="705585" cy="70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3" name="Picture 13" descr="Похожее изображение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1518450">
              <a:off x="2120700" y="709835"/>
              <a:ext cx="1261132" cy="5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180672" y="3634082"/>
            <a:ext cx="1506311" cy="1371894"/>
            <a:chOff x="3180672" y="3634082"/>
            <a:chExt cx="1506311" cy="1371894"/>
          </a:xfrm>
        </p:grpSpPr>
        <p:sp>
          <p:nvSpPr>
            <p:cNvPr id="15" name="Овал 14"/>
            <p:cNvSpPr/>
            <p:nvPr/>
          </p:nvSpPr>
          <p:spPr>
            <a:xfrm>
              <a:off x="3216732" y="3634082"/>
              <a:ext cx="1434193" cy="1371894"/>
            </a:xfrm>
            <a:prstGeom prst="ellipse">
              <a:avLst/>
            </a:prstGeom>
            <a:solidFill>
              <a:srgbClr val="ECD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180672" y="3985147"/>
              <a:ext cx="15063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dirty="0" err="1" smtClean="0"/>
                <a:t>директ</a:t>
              </a:r>
              <a:endParaRPr lang="ru-RU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294767" y="3716610"/>
            <a:ext cx="2164002" cy="1041099"/>
            <a:chOff x="1294767" y="3716610"/>
            <a:chExt cx="2164002" cy="1041099"/>
          </a:xfrm>
        </p:grpSpPr>
        <p:pic>
          <p:nvPicPr>
            <p:cNvPr id="5135" name="Picture 15" descr="Картинки по запросу интернет иконка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708" y="3836463"/>
              <a:ext cx="582061" cy="58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7" name="Picture 17" descr="Похожее изображени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764" y="3716610"/>
              <a:ext cx="622473" cy="765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9" name="Picture 19" descr="Похожее изображение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23126">
              <a:off x="1294767" y="3858912"/>
              <a:ext cx="898797" cy="898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7174875" y="1617001"/>
            <a:ext cx="1506311" cy="1371894"/>
            <a:chOff x="7174875" y="1617001"/>
            <a:chExt cx="1506311" cy="1371894"/>
          </a:xfrm>
        </p:grpSpPr>
        <p:sp>
          <p:nvSpPr>
            <p:cNvPr id="20" name="Овал 19"/>
            <p:cNvSpPr/>
            <p:nvPr/>
          </p:nvSpPr>
          <p:spPr>
            <a:xfrm>
              <a:off x="7210935" y="1617001"/>
              <a:ext cx="1434193" cy="1371894"/>
            </a:xfrm>
            <a:prstGeom prst="ellipse">
              <a:avLst/>
            </a:prstGeom>
            <a:solidFill>
              <a:srgbClr val="ECD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174875" y="2118282"/>
              <a:ext cx="15063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dirty="0" smtClean="0"/>
                <a:t>носители</a:t>
              </a:r>
              <a:endParaRPr lang="ru-RU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681186" y="1214490"/>
            <a:ext cx="2047768" cy="854493"/>
            <a:chOff x="8681186" y="1214490"/>
            <a:chExt cx="2047768" cy="854493"/>
          </a:xfrm>
        </p:grpSpPr>
        <p:pic>
          <p:nvPicPr>
            <p:cNvPr id="5151" name="Picture 31" descr="Похожее изображение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1186" y="1427960"/>
              <a:ext cx="641023" cy="64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53" name="Picture 33" descr="Картинки по запросу флешки  иконки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240779">
              <a:off x="9408555" y="1410618"/>
              <a:ext cx="616060" cy="616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55" name="Picture 35" descr="Картинки по запросу видео иконки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315517">
              <a:off x="10143905" y="1214490"/>
              <a:ext cx="585049" cy="58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7193324" y="3613440"/>
            <a:ext cx="1506311" cy="1371894"/>
            <a:chOff x="7193324" y="3613440"/>
            <a:chExt cx="1506311" cy="1371894"/>
          </a:xfrm>
        </p:grpSpPr>
        <p:sp>
          <p:nvSpPr>
            <p:cNvPr id="30" name="Овал 29"/>
            <p:cNvSpPr/>
            <p:nvPr/>
          </p:nvSpPr>
          <p:spPr>
            <a:xfrm>
              <a:off x="7229384" y="3613440"/>
              <a:ext cx="1434193" cy="1371894"/>
            </a:xfrm>
            <a:prstGeom prst="ellipse">
              <a:avLst/>
            </a:prstGeom>
            <a:solidFill>
              <a:srgbClr val="ECD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193324" y="4096026"/>
              <a:ext cx="15063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dirty="0" smtClean="0"/>
                <a:t>социальные</a:t>
              </a:r>
              <a:endParaRPr lang="ru-RU" b="1" dirty="0"/>
            </a:p>
          </p:txBody>
        </p:sp>
      </p:grpSp>
      <p:pic>
        <p:nvPicPr>
          <p:cNvPr id="5159" name="Picture 39" descr="Картинки по запросу социальные сети иконки иконки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53512" flipH="1">
            <a:off x="8657671" y="3942918"/>
            <a:ext cx="1299353" cy="129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61" name="Picture 41" descr="Картинки по запросу стрелки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951665" flipV="1">
            <a:off x="4572883" y="2236989"/>
            <a:ext cx="783445" cy="78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1" descr="Картинки по запросу стрелки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15698" flipV="1">
            <a:off x="4501786" y="3300046"/>
            <a:ext cx="783445" cy="78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1" descr="Картинки по запросу стрелки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16401" flipV="1">
            <a:off x="6438304" y="3617656"/>
            <a:ext cx="783445" cy="78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1" descr="Картинки по запросу стрелки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719177" flipV="1">
            <a:off x="6513613" y="2377147"/>
            <a:ext cx="783445" cy="78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117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3828" y="2088973"/>
            <a:ext cx="66666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Овладение </a:t>
            </a:r>
            <a:r>
              <a:rPr lang="ru-RU" sz="2000" dirty="0"/>
              <a:t>обучающимися универсальными учебными действиями рассматривается как </a:t>
            </a:r>
            <a:r>
              <a:rPr lang="ru-RU" sz="2000" dirty="0" smtClean="0"/>
              <a:t>способность </a:t>
            </a:r>
            <a:r>
              <a:rPr lang="ru-RU" sz="2000" dirty="0"/>
              <a:t>субъекта к саморазвитию и самосовершенствованию </a:t>
            </a:r>
            <a:r>
              <a:rPr lang="ru-RU" sz="2000" dirty="0" smtClean="0"/>
              <a:t>путём </a:t>
            </a:r>
            <a:r>
              <a:rPr lang="ru-RU" sz="2000" dirty="0"/>
              <a:t>сознательного и активного присвоения нового социального опыта; совокупность действий учащегося, обеспечивающих его культурную идентичность, социальную компетентность, толерантность, способность к самостоятельному усвоению новых знаний и </a:t>
            </a:r>
            <a:r>
              <a:rPr lang="ru-RU" sz="2000" dirty="0" smtClean="0"/>
              <a:t>умений.</a:t>
            </a:r>
            <a:endParaRPr lang="ru-RU" sz="2000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9856" y="4286249"/>
            <a:ext cx="4678138" cy="20849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196" y="4433205"/>
            <a:ext cx="4176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Сотовые телефоны и всемирная сеть Интернет являются самыми распространенными средствами обмена идеями ХХ века, которые продолжают удерживать пальму первенства популярности. </a:t>
            </a: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86" b="12751"/>
          <a:stretch/>
        </p:blipFill>
        <p:spPr bwMode="auto">
          <a:xfrm>
            <a:off x="473524" y="474632"/>
            <a:ext cx="11242226" cy="592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037612" y="3834612"/>
            <a:ext cx="4678138" cy="20849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92734" y="3888236"/>
            <a:ext cx="43678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Информационная безопасность детей</a:t>
            </a:r>
            <a:r>
              <a:rPr lang="ru-RU" dirty="0"/>
              <a:t> - состояние защищенности детей, при котором отсутствует риск, связанный с причинением информацией вреда их здоровью и (или) физическому, психическому, духовному, нравственному развитию.</a:t>
            </a:r>
          </a:p>
        </p:txBody>
      </p:sp>
    </p:spTree>
    <p:extLst>
      <p:ext uri="{BB962C8B-B14F-4D97-AF65-F5344CB8AC3E}">
        <p14:creationId xmlns:p14="http://schemas.microsoft.com/office/powerpoint/2010/main" xmlns="" val="272912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Нормативно - правовая база обеспечения </a:t>
            </a:r>
            <a:r>
              <a:rPr lang="ru-RU" sz="3200" dirty="0" smtClean="0">
                <a:solidFill>
                  <a:srgbClr val="C00000"/>
                </a:solidFill>
              </a:rPr>
              <a:t>безопасности </a:t>
            </a:r>
            <a:r>
              <a:rPr lang="ru-RU" sz="3200" dirty="0">
                <a:solidFill>
                  <a:srgbClr val="C00000"/>
                </a:solidFill>
              </a:rPr>
              <a:t>детей и подростков в сети Интернет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0100" y="2484111"/>
            <a:ext cx="108340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/>
              <a:t>1</a:t>
            </a:r>
            <a:r>
              <a:rPr lang="ru-RU" sz="1600" dirty="0"/>
              <a:t>. Федеральный закон от 24.07.1998 № 124-ФЗ «Об основных гарантиях прав ребенка в </a:t>
            </a:r>
            <a:r>
              <a:rPr lang="ru-RU" sz="1600" dirty="0" smtClean="0"/>
              <a:t>РФ», </a:t>
            </a:r>
            <a:r>
              <a:rPr lang="ru-RU" sz="1600" dirty="0"/>
              <a:t>ст. 4, 37 Закона </a:t>
            </a:r>
            <a:r>
              <a:rPr lang="ru-RU" sz="1600" dirty="0" smtClean="0"/>
              <a:t>РФ от </a:t>
            </a:r>
            <a:r>
              <a:rPr lang="ru-RU" sz="1600" dirty="0"/>
              <a:t>27.12.1991 «О средствах массовой информации» № 2124-1.</a:t>
            </a:r>
          </a:p>
          <a:p>
            <a:pPr fontAlgn="base"/>
            <a:r>
              <a:rPr lang="ru-RU" sz="1600" dirty="0"/>
              <a:t>2. Стратегия национальной безопасности </a:t>
            </a:r>
            <a:r>
              <a:rPr lang="ru-RU" sz="1600" dirty="0" smtClean="0"/>
              <a:t>РФ </a:t>
            </a:r>
            <a:r>
              <a:rPr lang="ru-RU" sz="1600" dirty="0"/>
              <a:t>до 2020 года, утвержденной Указом Президента </a:t>
            </a:r>
            <a:r>
              <a:rPr lang="ru-RU" sz="1600" dirty="0" smtClean="0"/>
              <a:t>РФ от </a:t>
            </a:r>
            <a:r>
              <a:rPr lang="ru-RU" sz="1600" dirty="0"/>
              <a:t>12.05.2009 № 537.</a:t>
            </a:r>
          </a:p>
          <a:p>
            <a:pPr fontAlgn="base"/>
            <a:r>
              <a:rPr lang="ru-RU" sz="1600" dirty="0" smtClean="0"/>
              <a:t>3</a:t>
            </a:r>
            <a:r>
              <a:rPr lang="ru-RU" sz="1600" dirty="0"/>
              <a:t>. Доктрина информационной безопасности </a:t>
            </a:r>
            <a:r>
              <a:rPr lang="ru-RU" sz="1600" dirty="0" smtClean="0"/>
              <a:t>РФ, утверждена </a:t>
            </a:r>
            <a:r>
              <a:rPr lang="ru-RU" sz="1600" dirty="0"/>
              <a:t>Президентом </a:t>
            </a:r>
            <a:r>
              <a:rPr lang="ru-RU" sz="1600" dirty="0" smtClean="0"/>
              <a:t>РФ 09.09.2000 </a:t>
            </a:r>
            <a:r>
              <a:rPr lang="ru-RU" sz="1600" dirty="0"/>
              <a:t>№ </a:t>
            </a:r>
            <a:r>
              <a:rPr lang="ru-RU" sz="1600" dirty="0" smtClean="0"/>
              <a:t>ПР-1895. </a:t>
            </a:r>
            <a:endParaRPr lang="ru-RU" sz="1600" dirty="0"/>
          </a:p>
          <a:p>
            <a:pPr fontAlgn="base"/>
            <a:r>
              <a:rPr lang="ru-RU" sz="1600" dirty="0" smtClean="0"/>
              <a:t>4.  </a:t>
            </a:r>
            <a:r>
              <a:rPr lang="ru-RU" sz="1600" dirty="0"/>
              <a:t>Письмо Министерства образования и науки Российской Федерации от 10.11.2006 № АС-1299/03 «О реализации контентной фильтрации доступа образовательных учреждений, подключаемых к сети Интернет в рамках приоритетного национального проекта «Образование».</a:t>
            </a:r>
          </a:p>
          <a:p>
            <a:pPr fontAlgn="base"/>
            <a:r>
              <a:rPr lang="ru-RU" sz="1600" dirty="0"/>
              <a:t>5</a:t>
            </a:r>
            <a:r>
              <a:rPr lang="ru-RU" sz="1600" dirty="0" smtClean="0"/>
              <a:t>. Письмо </a:t>
            </a:r>
            <a:r>
              <a:rPr lang="ru-RU" sz="1600" dirty="0"/>
              <a:t>Министерства образования и науки Российской Федерации от 10.11.2006 № АС-1299/03 «О реализации контентной фильтрации доступа образовательных учреждений, подключаемых к сети Интернет в рамках приоритетного национального проекта «Образование».</a:t>
            </a:r>
          </a:p>
          <a:p>
            <a:pPr fontAlgn="base"/>
            <a:r>
              <a:rPr lang="ru-RU" sz="1600" dirty="0"/>
              <a:t>6. Федеральный закон от 29.12.2010 № 436-ФЗ «О защите детей от информации, причиняющей вред их здоровью и развитию</a:t>
            </a:r>
            <a:r>
              <a:rPr lang="ru-RU" sz="1600" dirty="0" smtClean="0"/>
              <a:t>».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27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Картинки по запросу интернет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71" y="489052"/>
            <a:ext cx="11258550" cy="58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64" y="1438953"/>
            <a:ext cx="3600450" cy="26574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021283" y="952878"/>
            <a:ext cx="4678138" cy="50397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07035" y="1085875"/>
            <a:ext cx="42372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Федеральный закон </a:t>
            </a:r>
            <a:r>
              <a:rPr lang="ru-RU" dirty="0" smtClean="0"/>
              <a:t>«</a:t>
            </a:r>
            <a:r>
              <a:rPr lang="ru-RU" dirty="0"/>
              <a:t>О защите детей от информации, причиняющей вред их здоровью и </a:t>
            </a:r>
            <a:r>
              <a:rPr lang="ru-RU" dirty="0" smtClean="0"/>
              <a:t>развитию» устанавливает </a:t>
            </a:r>
            <a:r>
              <a:rPr lang="ru-RU" dirty="0"/>
              <a:t>правила </a:t>
            </a:r>
            <a:r>
              <a:rPr lang="ru-RU" dirty="0" err="1"/>
              <a:t>медиабезопасности</a:t>
            </a:r>
            <a:r>
              <a:rPr lang="ru-RU" dirty="0"/>
              <a:t> детей при распространении на территории России продукции средств массовой информации, печатной, аудиовизуальной продукции на любых видах носителей, программ для ЭВМ и баз данных, а также информации, размещаемой в информационно-телекоммуникационных сетях и сетях радиотелефонной связи. </a:t>
            </a:r>
          </a:p>
          <a:p>
            <a:pPr fontAlgn="base"/>
            <a:r>
              <a:rPr lang="ru-RU" dirty="0"/>
              <a:t>Закон содержит ряд инновационных норм, предусматривающих создание организационно-правовых механизмов защиты детей от распространения в сети Интернет вредной для них информации.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95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информац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96" r="10902" b="18405"/>
          <a:stretch/>
        </p:blipFill>
        <p:spPr bwMode="auto">
          <a:xfrm>
            <a:off x="473529" y="478360"/>
            <a:ext cx="11271607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3529" y="3443628"/>
            <a:ext cx="6164036" cy="25571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25" y="3845026"/>
            <a:ext cx="59803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Информация, причиняющая вред </a:t>
            </a:r>
            <a:r>
              <a:rPr lang="ru-RU" b="1" dirty="0"/>
              <a:t>здоровью и (или) развитию </a:t>
            </a:r>
            <a:r>
              <a:rPr lang="ru-RU" b="1" dirty="0" smtClean="0"/>
              <a:t>детей</a:t>
            </a:r>
            <a:r>
              <a:rPr lang="ru-RU" dirty="0"/>
              <a:t>, - информация (в том числе содержащаяся в информационной продукции для детей), распространение которой среди детей запрещено или ограничено в соответствии с </a:t>
            </a:r>
            <a:r>
              <a:rPr lang="ru-RU" dirty="0" smtClean="0"/>
              <a:t>Федеральным законом «</a:t>
            </a:r>
            <a:r>
              <a:rPr lang="ru-RU" dirty="0"/>
              <a:t>О защите детей от информации, причиняющей вред их здоровью и развитию</a:t>
            </a:r>
            <a:r>
              <a:rPr lang="ru-RU" dirty="0" smtClean="0"/>
              <a:t>».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38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4" y="608744"/>
            <a:ext cx="9601196" cy="130386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Федеральный закон </a:t>
            </a:r>
            <a:r>
              <a:rPr lang="ru-RU" sz="3200" dirty="0" smtClean="0">
                <a:solidFill>
                  <a:srgbClr val="C00000"/>
                </a:solidFill>
              </a:rPr>
              <a:t>«</a:t>
            </a:r>
            <a:r>
              <a:rPr lang="ru-RU" sz="3200" dirty="0">
                <a:solidFill>
                  <a:srgbClr val="C00000"/>
                </a:solidFill>
              </a:rPr>
              <a:t>О защите детей от информации, причиняющей вред их здоровью и </a:t>
            </a:r>
            <a:r>
              <a:rPr lang="ru-RU" sz="3200" dirty="0" smtClean="0">
                <a:solidFill>
                  <a:srgbClr val="C00000"/>
                </a:solidFill>
              </a:rPr>
              <a:t>развитию»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2421" y="1994254"/>
            <a:ext cx="9388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/>
              <a:t>Статья 5. </a:t>
            </a:r>
            <a:r>
              <a:rPr lang="ru-RU" sz="2000" b="1" dirty="0" smtClean="0"/>
              <a:t>Информация, запрещенная </a:t>
            </a:r>
            <a:r>
              <a:rPr lang="ru-RU" sz="2000" b="1" dirty="0"/>
              <a:t>для распространения среди </a:t>
            </a:r>
            <a:r>
              <a:rPr lang="ru-RU" sz="2000" b="1" dirty="0" smtClean="0"/>
              <a:t>детей</a:t>
            </a:r>
            <a:endParaRPr lang="ru-RU" sz="2000" b="1" dirty="0">
              <a:effectLst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998006489"/>
              </p:ext>
            </p:extLst>
          </p:nvPr>
        </p:nvGraphicFramePr>
        <p:xfrm>
          <a:off x="996043" y="2514599"/>
          <a:ext cx="10442121" cy="381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6410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5F6B55-3D17-4EE9-BC40-081ABDE6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graphicEl>
                                              <a:dgm id="{3F5F6B55-3D17-4EE9-BC40-081ABDE69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09D450-4CCB-4954-B397-908DEBF4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>
                                            <p:graphicEl>
                                              <a:dgm id="{A109D450-4CCB-4954-B397-908DEBF4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B7DDAF-D54E-4048-A1EF-D1BFAE86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graphicEl>
                                              <a:dgm id="{12B7DDAF-D54E-4048-A1EF-D1BFAE86E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2D3B31-9288-4F10-980A-719B3447B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graphicEl>
                                              <a:dgm id="{2D2D3B31-9288-4F10-980A-719B3447B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6F4E88-90BA-4AA7-8BC6-1F77CD4C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>
                                            <p:graphicEl>
                                              <a:dgm id="{1F6F4E88-90BA-4AA7-8BC6-1F77CD4C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7A548B-23D2-4662-9084-CC7BE2F2B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>
                                            <p:graphicEl>
                                              <a:dgm id="{E97A548B-23D2-4662-9084-CC7BE2F2B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4446C9-B0BB-4B29-8F78-973DF5AE6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">
                                            <p:graphicEl>
                                              <a:dgm id="{B54446C9-B0BB-4B29-8F78-973DF5AE6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2E3F2F-38AE-4D05-A3E1-A839DBFD9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>
                                            <p:graphicEl>
                                              <a:dgm id="{EF2E3F2F-38AE-4D05-A3E1-A839DBFD9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680B9F-35D7-4DD0-86C7-A0AF81506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">
                                            <p:graphicEl>
                                              <a:dgm id="{01680B9F-35D7-4DD0-86C7-A0AF81506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6018BF-C6A7-48A4-81AA-BEB22DDD7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">
                                            <p:graphicEl>
                                              <a:dgm id="{A16018BF-C6A7-48A4-81AA-BEB22DDD7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B93E61-B037-4774-A110-557A9D657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">
                                            <p:graphicEl>
                                              <a:dgm id="{68B93E61-B037-4774-A110-557A9D657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E8F20F-87C7-40ED-ADE7-706B4FA26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4">
                                            <p:graphicEl>
                                              <a:dgm id="{F0E8F20F-87C7-40ED-ADE7-706B4FA26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285A25-F2A9-49F5-AD20-2C6B76C62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4">
                                            <p:graphicEl>
                                              <a:dgm id="{DC285A25-F2A9-49F5-AD20-2C6B76C62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DF748-FB6E-4C03-B5B2-5E655D684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4">
                                            <p:graphicEl>
                                              <a:dgm id="{45DDF748-FB6E-4C03-B5B2-5E655D684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1600</TotalTime>
  <Words>1507</Words>
  <Application>Microsoft Office PowerPoint</Application>
  <PresentationFormat>Произвольный</PresentationFormat>
  <Paragraphs>135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Натуральные материалы</vt:lpstr>
      <vt:lpstr>Обеспечение медиабезопасности  детей и подростков в сети Интернет</vt:lpstr>
      <vt:lpstr>Слайд 2</vt:lpstr>
      <vt:lpstr>Слайд 3</vt:lpstr>
      <vt:lpstr>Слайд 4</vt:lpstr>
      <vt:lpstr>Слайд 5</vt:lpstr>
      <vt:lpstr>Нормативно - правовая база обеспечения безопасности детей и подростков в сети Интернет</vt:lpstr>
      <vt:lpstr>Слайд 7</vt:lpstr>
      <vt:lpstr>Слайд 8</vt:lpstr>
      <vt:lpstr>Федеральный закон «О защите детей от информации, причиняющей вред их здоровью и развитию»</vt:lpstr>
      <vt:lpstr>Слайд 10</vt:lpstr>
      <vt:lpstr>Информационная  культура</vt:lpstr>
      <vt:lpstr>Информационная  культура</vt:lpstr>
      <vt:lpstr>Информационная  культура</vt:lpstr>
      <vt:lpstr>Слайд 14</vt:lpstr>
      <vt:lpstr>Опасности в сети Интернет</vt:lpstr>
      <vt:lpstr>Слайд 16</vt:lpstr>
      <vt:lpstr>Защиты от Интернет-опасностей в ходе образовательного процесса</vt:lpstr>
      <vt:lpstr>Слайд 18</vt:lpstr>
      <vt:lpstr>Медиабезопасность в семье</vt:lpstr>
      <vt:lpstr>Слайд 20</vt:lpstr>
      <vt:lpstr>Слайд 21</vt:lpstr>
      <vt:lpstr>Медиабезопасность в семье</vt:lpstr>
      <vt:lpstr>Медиабезопасность в семье</vt:lpstr>
      <vt:lpstr>Медиабезопасность в семье</vt:lpstr>
      <vt:lpstr>Медиабезопасность в семье</vt:lpstr>
      <vt:lpstr>Медиабезопасность в семье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Лариса</cp:lastModifiedBy>
  <cp:revision>160</cp:revision>
  <dcterms:created xsi:type="dcterms:W3CDTF">2017-01-09T10:38:11Z</dcterms:created>
  <dcterms:modified xsi:type="dcterms:W3CDTF">2017-04-29T13:17:02Z</dcterms:modified>
</cp:coreProperties>
</file>