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66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46" autoAdjust="0"/>
    <p:restoredTop sz="94660"/>
  </p:normalViewPr>
  <p:slideViewPr>
    <p:cSldViewPr>
      <p:cViewPr>
        <p:scale>
          <a:sx n="70" d="100"/>
          <a:sy n="70" d="100"/>
        </p:scale>
        <p:origin x="1158" y="-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EFA3D-7A75-4BFB-B65F-2B01BB1501E8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D2C4F-6E50-4DF7-A1BF-8EB4CF2BF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F80FB-4878-4D76-992E-D4D8EF56DE2C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22A52-B072-4238-9EA0-B6C709565F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E4C1-ED02-4839-941E-D90A0ACA2035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C8957-C717-4795-9D3F-821C1CE655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EDB1B-4690-4A09-A1DB-1B3A6D8C955D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1FF87-3C6D-4E0B-9856-FEB5687A2B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93F21-99F0-427B-AB9A-A8A963404B22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1A2F0-6158-4B3C-A402-7AF6558EE0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40EC0-B1CF-43D0-8D2A-296C02B74C65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4CA97-A54E-4FCB-87D6-D3F83C44BF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FD274-7A2D-4CA6-A140-5CB19DA977E6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ABEA0-7CF8-409C-A356-910276CE7E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73282-CCBB-4142-95C9-4119FBECA293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C4153-1EFA-4A17-9C8D-585301711D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17170-CED8-40EA-AA56-B8692216B8A9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3D4A6-E14E-4321-A40E-105899ADE5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8FEF9-4DA3-4784-A4FF-852C513F7026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26B38-9AC6-4479-AEC3-776CBBC671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E4A9E-6622-404B-A699-336B4D911001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E7EFC-616A-4A11-93B0-FE4D0D9A1B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21FD7-375E-4620-A380-2C43BC18126A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B7ACD-5267-4D98-83D6-8F256A3148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B11866B-6CC4-4B88-8C5D-71BAF64AA7CB}" type="datetimeFigureOut">
              <a:rPr lang="ru-RU"/>
              <a:pPr>
                <a:defRPr/>
              </a:pPr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68E32C-A91C-4492-9438-322076CC4B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 txBox="1">
            <a:spLocks/>
          </p:cNvSpPr>
          <p:nvPr/>
        </p:nvSpPr>
        <p:spPr bwMode="auto">
          <a:xfrm>
            <a:off x="944563" y="1403350"/>
            <a:ext cx="54546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4400" dirty="0">
              <a:solidFill>
                <a:srgbClr val="953735"/>
              </a:solidFill>
              <a:latin typeface="Times New Roman" pitchFamily="18" charset="0"/>
            </a:endParaRPr>
          </a:p>
          <a:p>
            <a:pPr algn="ctr"/>
            <a:endParaRPr lang="ru-RU" sz="4400" dirty="0">
              <a:solidFill>
                <a:srgbClr val="953735"/>
              </a:solidFill>
              <a:latin typeface="Times New Roman" pitchFamily="18" charset="0"/>
            </a:endParaRPr>
          </a:p>
          <a:p>
            <a:pPr algn="ctr"/>
            <a:endParaRPr lang="ru-RU" sz="4400" dirty="0">
              <a:solidFill>
                <a:srgbClr val="953735"/>
              </a:solidFill>
              <a:latin typeface="Times New Roman" pitchFamily="18" charset="0"/>
            </a:endParaRPr>
          </a:p>
          <a:p>
            <a:pPr algn="ctr"/>
            <a:endParaRPr lang="ru-RU" sz="4400" dirty="0">
              <a:solidFill>
                <a:srgbClr val="953735"/>
              </a:solidFill>
              <a:latin typeface="Times New Roman" pitchFamily="18" charset="0"/>
            </a:endParaRPr>
          </a:p>
          <a:p>
            <a:pPr algn="ctr"/>
            <a:endParaRPr lang="ru-RU" sz="4400" dirty="0">
              <a:solidFill>
                <a:srgbClr val="953735"/>
              </a:solidFill>
              <a:latin typeface="Times New Roman" pitchFamily="18" charset="0"/>
            </a:endParaRPr>
          </a:p>
          <a:p>
            <a:pPr algn="ctr"/>
            <a:endParaRPr lang="ru-RU" sz="3600" dirty="0">
              <a:solidFill>
                <a:srgbClr val="953735"/>
              </a:solidFill>
              <a:latin typeface="Times New Roman" pitchFamily="18" charset="0"/>
            </a:endParaRPr>
          </a:p>
          <a:p>
            <a:pPr algn="ctr"/>
            <a:r>
              <a:rPr lang="ru-RU" sz="3600" dirty="0" smtClean="0">
                <a:solidFill>
                  <a:srgbClr val="953735"/>
                </a:solidFill>
                <a:latin typeface="Times New Roman" pitchFamily="18" charset="0"/>
              </a:rPr>
              <a:t>КАРПОВА </a:t>
            </a:r>
          </a:p>
          <a:p>
            <a:pPr algn="ctr"/>
            <a:r>
              <a:rPr lang="ru-RU" sz="3600" dirty="0" smtClean="0">
                <a:solidFill>
                  <a:srgbClr val="953735"/>
                </a:solidFill>
                <a:latin typeface="Times New Roman" pitchFamily="18" charset="0"/>
              </a:rPr>
              <a:t>ВАЛЕНТИНА</a:t>
            </a:r>
          </a:p>
          <a:p>
            <a:pPr algn="ctr"/>
            <a:r>
              <a:rPr lang="ru-RU" sz="3600" dirty="0" smtClean="0">
                <a:solidFill>
                  <a:srgbClr val="953735"/>
                </a:solidFill>
                <a:latin typeface="Times New Roman" pitchFamily="18" charset="0"/>
              </a:rPr>
              <a:t>ДМИТРИЕВНА</a:t>
            </a:r>
            <a:endParaRPr lang="ru-RU" sz="3600" dirty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0938" y="6203950"/>
            <a:ext cx="3887787" cy="233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ru-RU" sz="2400" i="1" smtClean="0">
                <a:solidFill>
                  <a:srgbClr val="003366"/>
                </a:solidFill>
                <a:cs typeface="Times New Roman" pitchFamily="18" charset="0"/>
              </a:rPr>
              <a:t>учитель начальных классов Синицынская ООШ</a:t>
            </a:r>
          </a:p>
        </p:txBody>
      </p:sp>
      <p:pic>
        <p:nvPicPr>
          <p:cNvPr id="5" name="Рисунок 4" descr="IMG_20210121_09294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938" y="683568"/>
            <a:ext cx="2448222" cy="29523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/>
          </p:cNvSpPr>
          <p:nvPr>
            <p:ph type="body" idx="4294967295"/>
          </p:nvPr>
        </p:nvSpPr>
        <p:spPr>
          <a:xfrm>
            <a:off x="342900" y="684213"/>
            <a:ext cx="6172200" cy="7920235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dirty="0" smtClean="0">
                <a:solidFill>
                  <a:srgbClr val="663300"/>
                </a:solidFill>
              </a:rPr>
              <a:t>       </a:t>
            </a:r>
            <a:r>
              <a:rPr lang="ru-RU" sz="1400" dirty="0" smtClean="0"/>
              <a:t>Валентина Дмитриевна Карпова трудится в педагогическом коллективе филиала МАОУ Гагаринская СОШ - </a:t>
            </a:r>
            <a:r>
              <a:rPr lang="ru-RU" sz="1400" dirty="0" err="1" smtClean="0"/>
              <a:t>Синицынская</a:t>
            </a:r>
            <a:r>
              <a:rPr lang="ru-RU" sz="1400" dirty="0" smtClean="0"/>
              <a:t> основная общеобразовательная школа в должности учителя начальных классов третий год. Педагогический стаж работы – 26 лет. За </a:t>
            </a:r>
            <a:r>
              <a:rPr lang="ru-RU" sz="1400" dirty="0"/>
              <a:t>время работы показала себя знающим, творчески работающим педагогом, хорошо владеющим методикой преподавания своего предмета. Она глубоко понимает цели и задачи современного образования, всегда опирается на передовые педагогические идеи, внедряя их в свою практику. Валентина Дмитриевна  обобщает и распространяет собственный педагогический опыт через открытые уроки, мастер - классы, выступления на семинарах, публикации. Использует технологии смешанного обучения, ТРИЗ, проектную деятельность, групповые формы работы,  осуществляет дифференцированный подход к обучающимся, творчески подходит к выбору </a:t>
            </a:r>
            <a:r>
              <a:rPr lang="ru-RU" sz="1400" dirty="0" smtClean="0"/>
              <a:t> </a:t>
            </a:r>
            <a:r>
              <a:rPr lang="ru-RU" sz="1400" dirty="0"/>
              <a:t>различных приемов, активизирующих  мыслительную деятельность детей.  В практике работы учителя активно применяются интегрированные уроки, уроки в </a:t>
            </a:r>
            <a:r>
              <a:rPr lang="ru-RU" sz="1400" dirty="0" err="1"/>
              <a:t>разнотрансформируемом</a:t>
            </a:r>
            <a:r>
              <a:rPr lang="ru-RU" sz="1400" dirty="0"/>
              <a:t> пространстве. Карпова В.Д. успешно внедряет уроки с использованием цифровых образовательных </a:t>
            </a:r>
            <a:r>
              <a:rPr lang="ru-RU" sz="1400" dirty="0" smtClean="0"/>
              <a:t>ресурсов, в </a:t>
            </a:r>
            <a:r>
              <a:rPr lang="ru-RU" sz="1400" dirty="0" err="1" smtClean="0"/>
              <a:t>т.ч</a:t>
            </a:r>
            <a:r>
              <a:rPr lang="ru-RU" sz="1400" dirty="0" smtClean="0"/>
              <a:t>. образовательной </a:t>
            </a:r>
            <a:r>
              <a:rPr lang="ru-RU" sz="1400" dirty="0"/>
              <a:t>платформы </a:t>
            </a:r>
            <a:r>
              <a:rPr lang="ru-RU" sz="1400" dirty="0" err="1"/>
              <a:t>Учи.ру</a:t>
            </a:r>
            <a:r>
              <a:rPr lang="ru-RU" sz="1400" dirty="0"/>
              <a:t>. </a:t>
            </a:r>
            <a:r>
              <a:rPr lang="ru-RU" sz="1400" dirty="0" smtClean="0"/>
              <a:t> Большое </a:t>
            </a:r>
            <a:r>
              <a:rPr lang="ru-RU" sz="1400" dirty="0"/>
              <a:t>внимание уделяет работе с одаренными детьми, её ученики – участники, победители школьных, муниципальных предметных олимпиад, конкурсов, научно-исследовательских конференций, проектных и творческих работ </a:t>
            </a:r>
            <a:r>
              <a:rPr lang="ru-RU" sz="1400" dirty="0" smtClean="0"/>
              <a:t>учащихся: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1400" dirty="0" smtClean="0"/>
              <a:t>2019г</a:t>
            </a:r>
            <a:r>
              <a:rPr lang="ru-RU" sz="1400" dirty="0"/>
              <a:t>.- НПК «Шаг в будущее-2019», </a:t>
            </a:r>
            <a:r>
              <a:rPr lang="en-US" sz="1400" dirty="0" smtClean="0"/>
              <a:t>I</a:t>
            </a:r>
            <a:r>
              <a:rPr lang="ru-RU" sz="1400" dirty="0" smtClean="0"/>
              <a:t> </a:t>
            </a:r>
            <a:r>
              <a:rPr lang="ru-RU" sz="1400" dirty="0" smtClean="0"/>
              <a:t>место;</a:t>
            </a:r>
          </a:p>
          <a:p>
            <a:pPr>
              <a:lnSpc>
                <a:spcPct val="80000"/>
              </a:lnSpc>
            </a:pPr>
            <a:r>
              <a:rPr lang="ru-RU" sz="1400" dirty="0" smtClean="0"/>
              <a:t>2019 </a:t>
            </a:r>
            <a:r>
              <a:rPr lang="ru-RU" sz="1400" dirty="0"/>
              <a:t>г</a:t>
            </a:r>
            <a:r>
              <a:rPr lang="ru-RU" sz="1400" dirty="0" smtClean="0"/>
              <a:t>.- Областной </a:t>
            </a:r>
            <a:r>
              <a:rPr lang="ru-RU" sz="1400" dirty="0"/>
              <a:t>Креатив-фестиваль «Надежда» творческих и исследовательских проектов дошкольников и младших школьников, </a:t>
            </a:r>
            <a:r>
              <a:rPr lang="ru-RU" sz="1400" dirty="0" smtClean="0"/>
              <a:t> </a:t>
            </a:r>
            <a:r>
              <a:rPr lang="en-US" sz="1400" dirty="0" smtClean="0"/>
              <a:t>III </a:t>
            </a:r>
            <a:r>
              <a:rPr lang="ru-RU" sz="1400" dirty="0" smtClean="0"/>
              <a:t>место</a:t>
            </a:r>
            <a:r>
              <a:rPr lang="ru-RU" sz="1400" dirty="0" smtClean="0"/>
              <a:t>;</a:t>
            </a:r>
          </a:p>
          <a:p>
            <a:pPr>
              <a:lnSpc>
                <a:spcPct val="80000"/>
              </a:lnSpc>
            </a:pPr>
            <a:r>
              <a:rPr lang="ru-RU" sz="1400" dirty="0" smtClean="0"/>
              <a:t>2020 </a:t>
            </a:r>
            <a:r>
              <a:rPr lang="ru-RU" sz="1400" dirty="0"/>
              <a:t>г.- Районный Креатив фестиваль « Надежда», </a:t>
            </a:r>
            <a:r>
              <a:rPr lang="en-US" sz="1400" dirty="0" smtClean="0"/>
              <a:t>III</a:t>
            </a:r>
            <a:r>
              <a:rPr lang="ru-RU" sz="1400" dirty="0" smtClean="0"/>
              <a:t> </a:t>
            </a:r>
            <a:r>
              <a:rPr lang="ru-RU" sz="1400" dirty="0" smtClean="0"/>
              <a:t>место;</a:t>
            </a:r>
          </a:p>
          <a:p>
            <a:pPr>
              <a:lnSpc>
                <a:spcPct val="80000"/>
              </a:lnSpc>
            </a:pPr>
            <a:r>
              <a:rPr lang="ru-RU" sz="1400" dirty="0" smtClean="0"/>
              <a:t>2020 </a:t>
            </a:r>
            <a:r>
              <a:rPr lang="ru-RU" sz="1400" dirty="0"/>
              <a:t>г.-</a:t>
            </a:r>
            <a:r>
              <a:rPr lang="en-US" sz="1400" dirty="0"/>
              <a:t>IV</a:t>
            </a:r>
            <a:r>
              <a:rPr lang="ru-RU" sz="1400" dirty="0"/>
              <a:t> Региональная научно-практическая конференция для школьников и дошкольников « Юный менделеевец-2020», </a:t>
            </a:r>
            <a:r>
              <a:rPr lang="ru-RU" sz="1400" dirty="0" smtClean="0"/>
              <a:t>победитель;</a:t>
            </a:r>
          </a:p>
          <a:p>
            <a:pPr>
              <a:lnSpc>
                <a:spcPct val="80000"/>
              </a:lnSpc>
            </a:pPr>
            <a:r>
              <a:rPr lang="ru-RU" sz="1400" dirty="0" smtClean="0"/>
              <a:t>2020 </a:t>
            </a:r>
            <a:r>
              <a:rPr lang="ru-RU" sz="1400" dirty="0"/>
              <a:t>г.-Районная  конференция историко-краеведческих работ учащихся « Мы живем в Сибири», диплом </a:t>
            </a:r>
            <a:r>
              <a:rPr lang="en-US" sz="1400" dirty="0"/>
              <a:t>II</a:t>
            </a:r>
            <a:r>
              <a:rPr lang="ru-RU" sz="1400" dirty="0"/>
              <a:t> </a:t>
            </a:r>
            <a:r>
              <a:rPr lang="ru-RU" sz="1400" dirty="0" smtClean="0"/>
              <a:t>степени;</a:t>
            </a:r>
          </a:p>
          <a:p>
            <a:pPr>
              <a:lnSpc>
                <a:spcPct val="80000"/>
              </a:lnSpc>
            </a:pPr>
            <a:r>
              <a:rPr lang="ru-RU" sz="1400" dirty="0" smtClean="0"/>
              <a:t>2020 </a:t>
            </a:r>
            <a:r>
              <a:rPr lang="ru-RU" sz="1400" dirty="0"/>
              <a:t>г.- Областной конкурс « Моя малая </a:t>
            </a:r>
            <a:r>
              <a:rPr lang="ru-RU" sz="1400" dirty="0" err="1" smtClean="0"/>
              <a:t>родина:природа,культура,этнос</a:t>
            </a:r>
            <a:r>
              <a:rPr lang="ru-RU" sz="1400" dirty="0"/>
              <a:t>», Гран-при, диплом </a:t>
            </a:r>
            <a:r>
              <a:rPr lang="en-US" sz="1400" dirty="0"/>
              <a:t>I</a:t>
            </a:r>
            <a:r>
              <a:rPr lang="ru-RU" sz="1400" dirty="0"/>
              <a:t> степени, работа направлена на Всероссийский конкурс. </a:t>
            </a:r>
            <a:endParaRPr lang="ru-RU" sz="14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ru-RU" sz="1400" dirty="0" smtClean="0"/>
              <a:t>      Награждена </a:t>
            </a:r>
            <a:r>
              <a:rPr lang="ru-RU" sz="1400" dirty="0"/>
              <a:t>дипломом финалиста районного конкурса профессионального мастерства «Педагог года </a:t>
            </a:r>
            <a:r>
              <a:rPr lang="ru-RU" sz="1400" dirty="0" err="1"/>
              <a:t>Ишимского</a:t>
            </a:r>
            <a:r>
              <a:rPr lang="ru-RU" sz="1400" dirty="0"/>
              <a:t> района- 2018</a:t>
            </a:r>
            <a:r>
              <a:rPr lang="ru-RU" sz="1400" dirty="0" smtClean="0"/>
              <a:t>», дипломом </a:t>
            </a:r>
            <a:r>
              <a:rPr lang="ru-RU" sz="1400" dirty="0"/>
              <a:t>«Особое мнение  жюри районного конкурса профессионального мастерства « Педагог года </a:t>
            </a:r>
            <a:r>
              <a:rPr lang="ru-RU" sz="1400" dirty="0" err="1"/>
              <a:t>Ишимского</a:t>
            </a:r>
            <a:r>
              <a:rPr lang="ru-RU" sz="1400" dirty="0"/>
              <a:t> района- 2018</a:t>
            </a:r>
            <a:r>
              <a:rPr lang="ru-RU" sz="1400" dirty="0" smtClean="0"/>
              <a:t>».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dirty="0" smtClean="0"/>
              <a:t>Постоянная </a:t>
            </a:r>
            <a:r>
              <a:rPr lang="ru-RU" sz="1400" dirty="0"/>
              <a:t>работа над собой, любовь к своей профессии, к детям - всё это вызывает  уважение к учителю у коллег, учащихся и их родителей.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Личный </a:t>
            </a:r>
            <a:r>
              <a:rPr lang="ru-RU" sz="1400" dirty="0" err="1" smtClean="0">
                <a:solidFill>
                  <a:srgbClr val="002060"/>
                </a:solidFill>
              </a:rPr>
              <a:t>интернет-ресурс</a:t>
            </a:r>
            <a:r>
              <a:rPr lang="ru-RU" sz="1400" dirty="0" smtClean="0">
                <a:solidFill>
                  <a:srgbClr val="002060"/>
                </a:solidFill>
              </a:rPr>
              <a:t> участника конкурса:</a:t>
            </a:r>
          </a:p>
          <a:p>
            <a:pPr algn="ctr">
              <a:lnSpc>
                <a:spcPct val="80000"/>
              </a:lnSpc>
              <a:buNone/>
            </a:pPr>
            <a:r>
              <a:rPr lang="ru-RU" sz="1400" dirty="0">
                <a:solidFill>
                  <a:srgbClr val="002060"/>
                </a:solidFill>
              </a:rPr>
              <a:t>https://multiurok.ru/karpowa_1971/</a:t>
            </a:r>
            <a:endParaRPr lang="ru-RU" sz="14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339</Words>
  <Application>Microsoft Office PowerPoint</Application>
  <PresentationFormat>Экран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ТБ</cp:lastModifiedBy>
  <cp:revision>35</cp:revision>
  <dcterms:created xsi:type="dcterms:W3CDTF">2013-08-20T23:50:31Z</dcterms:created>
  <dcterms:modified xsi:type="dcterms:W3CDTF">2021-02-20T05:00:43Z</dcterms:modified>
</cp:coreProperties>
</file>