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76" r:id="rId4"/>
    <p:sldId id="277" r:id="rId5"/>
    <p:sldId id="263" r:id="rId6"/>
    <p:sldId id="264" r:id="rId7"/>
    <p:sldId id="258" r:id="rId8"/>
    <p:sldId id="259" r:id="rId9"/>
    <p:sldId id="260" r:id="rId10"/>
    <p:sldId id="261" r:id="rId11"/>
    <p:sldId id="265" r:id="rId12"/>
    <p:sldId id="266" r:id="rId13"/>
    <p:sldId id="262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29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76039-0582-4DF3-BEBB-7BF8A0F66EB6}" type="datetimeFigureOut">
              <a:rPr lang="ru-RU" smtClean="0"/>
              <a:t>09.03.2015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D70AB5-2408-492A-877E-BBD126FB74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138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70AB5-2408-492A-877E-BBD126FB74C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947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72E23-AC6D-4B36-9215-EEDC48E82739}" type="datetimeFigureOut">
              <a:rPr lang="ru-RU" smtClean="0"/>
              <a:t>09.03.2015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64B95-8A9E-4817-A066-42110277B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563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72E23-AC6D-4B36-9215-EEDC48E82739}" type="datetimeFigureOut">
              <a:rPr lang="ru-RU" smtClean="0"/>
              <a:t>09.03.2015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64B95-8A9E-4817-A066-42110277B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635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72E23-AC6D-4B36-9215-EEDC48E82739}" type="datetimeFigureOut">
              <a:rPr lang="ru-RU" smtClean="0"/>
              <a:t>09.03.2015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64B95-8A9E-4817-A066-42110277B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973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72E23-AC6D-4B36-9215-EEDC48E82739}" type="datetimeFigureOut">
              <a:rPr lang="ru-RU" smtClean="0"/>
              <a:t>09.03.2015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64B95-8A9E-4817-A066-42110277B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648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72E23-AC6D-4B36-9215-EEDC48E82739}" type="datetimeFigureOut">
              <a:rPr lang="ru-RU" smtClean="0"/>
              <a:t>09.03.2015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64B95-8A9E-4817-A066-42110277B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686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72E23-AC6D-4B36-9215-EEDC48E82739}" type="datetimeFigureOut">
              <a:rPr lang="ru-RU" smtClean="0"/>
              <a:t>09.03.2015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64B95-8A9E-4817-A066-42110277B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048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72E23-AC6D-4B36-9215-EEDC48E82739}" type="datetimeFigureOut">
              <a:rPr lang="ru-RU" smtClean="0"/>
              <a:t>09.03.2015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64B95-8A9E-4817-A066-42110277B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201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72E23-AC6D-4B36-9215-EEDC48E82739}" type="datetimeFigureOut">
              <a:rPr lang="ru-RU" smtClean="0"/>
              <a:t>09.03.2015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64B95-8A9E-4817-A066-42110277B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302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72E23-AC6D-4B36-9215-EEDC48E82739}" type="datetimeFigureOut">
              <a:rPr lang="ru-RU" smtClean="0"/>
              <a:t>09.03.2015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64B95-8A9E-4817-A066-42110277B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097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72E23-AC6D-4B36-9215-EEDC48E82739}" type="datetimeFigureOut">
              <a:rPr lang="ru-RU" smtClean="0"/>
              <a:t>09.03.2015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64B95-8A9E-4817-A066-42110277B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19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72E23-AC6D-4B36-9215-EEDC48E82739}" type="datetimeFigureOut">
              <a:rPr lang="ru-RU" smtClean="0"/>
              <a:t>09.03.2015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64B95-8A9E-4817-A066-42110277B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02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72E23-AC6D-4B36-9215-EEDC48E82739}" type="datetimeFigureOut">
              <a:rPr lang="ru-RU" smtClean="0"/>
              <a:t>09.03.2015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64B95-8A9E-4817-A066-42110277B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46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Творческий проект,</a:t>
            </a:r>
            <a:br>
              <a:rPr lang="ru-RU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посвящённый 70-летию Великой Победы,</a:t>
            </a:r>
            <a:br>
              <a:rPr lang="ru-RU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         «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Письмо Победы»</a:t>
            </a:r>
            <a:br>
              <a:rPr lang="ru-RU" dirty="0">
                <a:solidFill>
                  <a:schemeClr val="bg1">
                    <a:lumMod val="95000"/>
                  </a:schemeClr>
                </a:solidFill>
              </a:rPr>
            </a:b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05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4200" y="0"/>
            <a:ext cx="5257800" cy="6857999"/>
          </a:xfrm>
          <a:solidFill>
            <a:schemeClr val="accent2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  Они поженились после войны, так как во время войны, узнав о дружбе, командиры хотели перевести их в разные части. Фронтовые письма, которые получала Елена Фёдоровна, полны тепла и веры в победу.</a:t>
            </a:r>
            <a:endParaRPr lang="ru-RU" dirty="0"/>
          </a:p>
        </p:txBody>
      </p:sp>
      <p:pic>
        <p:nvPicPr>
          <p:cNvPr id="1026" name="Picture 2" descr="письмо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98" b="24"/>
          <a:stretch/>
        </p:blipFill>
        <p:spPr bwMode="auto">
          <a:xfrm>
            <a:off x="0" y="0"/>
            <a:ext cx="69342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54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4758" y="1"/>
            <a:ext cx="7617242" cy="7023100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ru-RU" dirty="0" smtClean="0"/>
              <a:t>Желаю я тебе вернуться</a:t>
            </a:r>
            <a:br>
              <a:rPr lang="ru-RU" dirty="0" smtClean="0"/>
            </a:br>
            <a:r>
              <a:rPr lang="ru-RU" dirty="0" smtClean="0"/>
              <a:t>К твоим дошкольникам – детишкам, </a:t>
            </a:r>
            <a:br>
              <a:rPr lang="ru-RU" dirty="0" smtClean="0"/>
            </a:br>
            <a:r>
              <a:rPr lang="ru-RU" dirty="0" smtClean="0"/>
              <a:t>На пользу людям потрудиться,</a:t>
            </a:r>
            <a:br>
              <a:rPr lang="ru-RU" dirty="0" smtClean="0"/>
            </a:br>
            <a:r>
              <a:rPr lang="ru-RU" dirty="0" smtClean="0"/>
              <a:t>Привить любовь им к книжкам.</a:t>
            </a:r>
            <a:br>
              <a:rPr lang="ru-RU" dirty="0" smtClean="0"/>
            </a:br>
            <a:r>
              <a:rPr lang="ru-RU" dirty="0" smtClean="0"/>
              <a:t>(Из фронтового письма) 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574758" cy="702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47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85337" y="0"/>
            <a:ext cx="7606663" cy="6858001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ru-RU" dirty="0" smtClean="0"/>
              <a:t>Живи ты долго и счастливо,</a:t>
            </a:r>
            <a:br>
              <a:rPr lang="ru-RU" dirty="0" smtClean="0"/>
            </a:br>
            <a:r>
              <a:rPr lang="ru-RU" dirty="0" smtClean="0"/>
              <a:t>Бери, что жизнь даёт.</a:t>
            </a:r>
            <a:br>
              <a:rPr lang="ru-RU" dirty="0" smtClean="0"/>
            </a:br>
            <a:r>
              <a:rPr lang="ru-RU" dirty="0" smtClean="0"/>
              <a:t>Брать в наши годы справедливо,</a:t>
            </a:r>
            <a:br>
              <a:rPr lang="ru-RU" dirty="0" smtClean="0"/>
            </a:br>
            <a:r>
              <a:rPr lang="ru-RU" dirty="0" smtClean="0"/>
              <a:t>Не то ведь жизнь пройдёт.</a:t>
            </a:r>
            <a:br>
              <a:rPr lang="ru-RU" dirty="0" smtClean="0"/>
            </a:br>
            <a:r>
              <a:rPr lang="ru-RU" dirty="0" smtClean="0"/>
              <a:t>(Из фронтового письма)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85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44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65774" y="0"/>
            <a:ext cx="4426225" cy="6946901"/>
          </a:xfrm>
          <a:solidFill>
            <a:schemeClr val="accent2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  После войны их служба продолжалась в Северной Корее</a:t>
            </a:r>
            <a:r>
              <a:rPr lang="ru-RU" dirty="0"/>
              <a:t>.</a:t>
            </a:r>
            <a:r>
              <a:rPr lang="ru-RU" dirty="0" smtClean="0"/>
              <a:t> </a:t>
            </a:r>
            <a:r>
              <a:rPr lang="ru-RU" dirty="0"/>
              <a:t>Д</a:t>
            </a:r>
            <a:r>
              <a:rPr lang="ru-RU" dirty="0" smtClean="0"/>
              <a:t>емобилизовались в 1947 году. Они верны друг другу были 42 года.  </a:t>
            </a:r>
            <a:br>
              <a:rPr lang="ru-RU" dirty="0" smtClean="0"/>
            </a:br>
            <a:r>
              <a:rPr lang="ru-RU" dirty="0"/>
              <a:t> </a:t>
            </a:r>
            <a:r>
              <a:rPr lang="ru-RU" dirty="0" smtClean="0"/>
              <a:t> Наша память будет  хранить их вечно.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4" t="4694" r="29652" b="54533"/>
          <a:stretch/>
        </p:blipFill>
        <p:spPr>
          <a:xfrm>
            <a:off x="-111319" y="0"/>
            <a:ext cx="3927945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6" t="53912" r="34838" b="19035"/>
          <a:stretch/>
        </p:blipFill>
        <p:spPr>
          <a:xfrm>
            <a:off x="3816626" y="-1"/>
            <a:ext cx="3949148" cy="694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5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6599" y="1"/>
            <a:ext cx="8915401" cy="6858000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ru-RU" dirty="0" smtClean="0"/>
              <a:t>  Фронтовые треугольники моих родственников подтолкнули меня перечитать и письма других земляков, участников войны.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88" t="9653" r="108" b="51141"/>
          <a:stretch/>
        </p:blipFill>
        <p:spPr>
          <a:xfrm rot="10800000">
            <a:off x="12700" y="0"/>
            <a:ext cx="3251200" cy="21971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88" t="9653" r="108" b="51141"/>
          <a:stretch/>
        </p:blipFill>
        <p:spPr>
          <a:xfrm rot="10800000">
            <a:off x="0" y="2197101"/>
            <a:ext cx="3251200" cy="21971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88" t="9653" r="108" b="51141"/>
          <a:stretch/>
        </p:blipFill>
        <p:spPr>
          <a:xfrm rot="10800000">
            <a:off x="0" y="4394200"/>
            <a:ext cx="3251200" cy="246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6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64136" y="1"/>
            <a:ext cx="9027864" cy="6858000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ru-RU" dirty="0" smtClean="0"/>
              <a:t>  Я пришёл к выводу, что  редкая весточка домой с Великой Отечественной не начиналась с привета – родным, соседям, знакомым – «всем-всем». Иногда из этих поклонов состоял весь текст послания, в конце которого – просьба сообщить адреса земляков, которые тоже воюют: «Может, где и встретимся – поговорим, как будто дома побываем».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96" t="6666" r="8491" b="70742"/>
          <a:stretch/>
        </p:blipFill>
        <p:spPr>
          <a:xfrm rot="5400000">
            <a:off x="-1846932" y="1846933"/>
            <a:ext cx="6857999" cy="316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1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51300" y="1"/>
            <a:ext cx="8039100" cy="6857999"/>
          </a:xfrm>
          <a:solidFill>
            <a:schemeClr val="accent2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  Глубокий след в душе оставляют письма нашего земляка Евсеева Ивана Фёдоровича. Он был директором </a:t>
            </a:r>
            <a:r>
              <a:rPr lang="ru-RU" dirty="0" err="1" smtClean="0"/>
              <a:t>Карачинской</a:t>
            </a:r>
            <a:r>
              <a:rPr lang="ru-RU" dirty="0" smtClean="0"/>
              <a:t> школы и много лет проработал в образовании города Тобольска. Иван Фёдорович был призван в армию в октябре в 1942 года. Он прошел через всю войну. Письма домой писал очень часто.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97" t="10000" r="10746" b="72037"/>
          <a:stretch/>
        </p:blipFill>
        <p:spPr>
          <a:xfrm rot="16200000">
            <a:off x="-1420907" y="1385791"/>
            <a:ext cx="6858002" cy="408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7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5317" y="0"/>
            <a:ext cx="7406683" cy="6857999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ru-RU" dirty="0" smtClean="0"/>
              <a:t>  Каждый, кто рождён после Великой Отечественной, при желании может прочитать в письмах Ивана Фёдоровича много полезных советов для себя и найдёт в них ответ на главный вопрос: как остаться человеком</a:t>
            </a:r>
            <a:r>
              <a:rPr lang="en-US" dirty="0" smtClean="0"/>
              <a:t>?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3" t="6122" r="43252" b="69944"/>
          <a:stretch/>
        </p:blipFill>
        <p:spPr>
          <a:xfrm rot="5400000">
            <a:off x="-1036343" y="1036342"/>
            <a:ext cx="6858002" cy="478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91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00508" y="0"/>
            <a:ext cx="7180391" cy="6858001"/>
          </a:xfr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ru-RU" dirty="0" smtClean="0"/>
              <a:t>  «…Выезжаем на фронт 5 или 6</a:t>
            </a:r>
            <a:r>
              <a:rPr lang="en-US" dirty="0" smtClean="0"/>
              <a:t>/</a:t>
            </a:r>
            <a:r>
              <a:rPr lang="ru-RU" dirty="0" smtClean="0"/>
              <a:t>12. Я голову никогда не вешал и не вешаю. Одно прошу: воспитывайте моих детей так, чтобы они любили Родину, труд и чтобы они помнили отца только с хорошей стороны. Знайте, что я буду честно защищать Родину-мать, её честь и честь моей семьи.»</a:t>
            </a:r>
            <a:br>
              <a:rPr lang="ru-RU" dirty="0" smtClean="0"/>
            </a:br>
            <a:r>
              <a:rPr lang="ru-RU" dirty="0"/>
              <a:t> </a:t>
            </a:r>
            <a:r>
              <a:rPr lang="ru-RU" dirty="0" smtClean="0"/>
              <a:t>                    4.12.42 г.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7" t="9142" r="7612" b="68097"/>
          <a:stretch/>
        </p:blipFill>
        <p:spPr>
          <a:xfrm rot="16200000">
            <a:off x="-878746" y="878746"/>
            <a:ext cx="6858001" cy="510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8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1" t="5926" r="6921" b="69630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5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>
            <a:spLocks noGrp="1"/>
          </p:cNvSpPr>
          <p:nvPr>
            <p:ph type="title"/>
          </p:nvPr>
        </p:nvSpPr>
        <p:spPr>
          <a:xfrm flipH="1">
            <a:off x="0" y="0"/>
            <a:ext cx="12192000" cy="6857999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Автор: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Ученик </a:t>
            </a:r>
            <a:r>
              <a:rPr lang="ru-RU" dirty="0">
                <a:solidFill>
                  <a:schemeClr val="bg1"/>
                </a:solidFill>
              </a:rPr>
              <a:t>9 класса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МАОУ «</a:t>
            </a:r>
            <a:r>
              <a:rPr lang="ru-RU" dirty="0" err="1">
                <a:solidFill>
                  <a:schemeClr val="bg1"/>
                </a:solidFill>
              </a:rPr>
              <a:t>Карачинская</a:t>
            </a:r>
            <a:r>
              <a:rPr lang="ru-RU" dirty="0">
                <a:solidFill>
                  <a:schemeClr val="bg1"/>
                </a:solidFill>
              </a:rPr>
              <a:t> СОШ»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Тобольский район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Тюменская область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Макушин Евгений, 16 лет</a:t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48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3100" y="0"/>
            <a:ext cx="6438900" cy="6857999"/>
          </a:xfrm>
          <a:solidFill>
            <a:schemeClr val="accent2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  «Порадуемся вместе успехами по освобождению Крыма, а также Украины. Вот уже и Ялта наша. Ждём минуты, когда будет сообщено о взятии Севастополя…  Прав наш праотец Александр Невский, сказавши в своё время: «Кто к нам с мечом придёт, тот от меча и погибнет».</a:t>
            </a:r>
            <a:br>
              <a:rPr lang="ru-RU" dirty="0" smtClean="0"/>
            </a:br>
            <a:r>
              <a:rPr lang="ru-RU" dirty="0"/>
              <a:t> </a:t>
            </a:r>
            <a:r>
              <a:rPr lang="ru-RU" dirty="0" smtClean="0"/>
              <a:t>                                                                  16.04.44 г.</a:t>
            </a:r>
            <a:endParaRPr lang="ru-RU" dirty="0"/>
          </a:p>
        </p:txBody>
      </p:sp>
      <p:pic>
        <p:nvPicPr>
          <p:cNvPr id="3" name="Picture 2" descr="О любимой картине любимого художника &quot; Губкин.Инфо - информационный портал городов: Губкин, Белгород, Старый Оскол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1004" y="2"/>
            <a:ext cx="5864104" cy="685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520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57700" y="1"/>
            <a:ext cx="7734300" cy="6858000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ru-RU" dirty="0" smtClean="0"/>
              <a:t>  </a:t>
            </a:r>
            <a:r>
              <a:rPr lang="ru-RU" sz="3600" dirty="0" smtClean="0"/>
              <a:t>«Центр логова фашистского зверя разрушен, он пал под ноги воинов Красной Армии. Час окончательной победы уже близок, близок и час нашей долгожданной встречи. Сообщаю вам, что я за выполнение боевых заданий командования награждён орденом «Слава». Можете гордиться своим отцом, мужем, сыном, братом. </a:t>
            </a:r>
            <a:r>
              <a:rPr lang="ru-RU" sz="3600" dirty="0" err="1" smtClean="0"/>
              <a:t>Тоболяки</a:t>
            </a:r>
            <a:r>
              <a:rPr lang="ru-RU" sz="3600" dirty="0" smtClean="0"/>
              <a:t> лицом в грязь не падут.»</a:t>
            </a:r>
            <a:br>
              <a:rPr lang="ru-RU" sz="3600" dirty="0" smtClean="0"/>
            </a:br>
            <a:r>
              <a:rPr lang="ru-RU" sz="3600" dirty="0"/>
              <a:t> </a:t>
            </a:r>
            <a:r>
              <a:rPr lang="ru-RU" sz="3600" dirty="0" smtClean="0"/>
              <a:t>                                                  3.05.45 г.</a:t>
            </a:r>
            <a:endParaRPr lang="ru-RU" sz="3600" dirty="0"/>
          </a:p>
        </p:txBody>
      </p:sp>
      <p:pic>
        <p:nvPicPr>
          <p:cNvPr id="3" name="Picture 2" descr="Ассамбляж - Солдатские треугольники ко Дню Победы &quot; Поиск мастер классов, поделок своими руками и рукоделия на SearchMasterclas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44577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258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4874" y="1"/>
            <a:ext cx="7337126" cy="6858000"/>
          </a:xfrm>
          <a:solidFill>
            <a:schemeClr val="accent2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  Вот уже несколько дней читаю чужие письма, разбираю обветшавшие весточки. Читаны-перечитаны они  на тысячу раз. И зацелованы. И омыты слезами. Письма адресованы чужим, не знакомым мне людям. А… как будто мне. Ведь в них – страницы истории моей Родины. Значит, истоки личной биографии каждого из нас.</a:t>
            </a:r>
            <a:endParaRPr lang="ru-RU" dirty="0"/>
          </a:p>
        </p:txBody>
      </p:sp>
      <p:pic>
        <p:nvPicPr>
          <p:cNvPr id="3" name="Picture 4" descr="Этот День Победы!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4854874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6821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 </a:t>
            </a:r>
            <a:r>
              <a:rPr lang="ru-RU" u="sng" dirty="0" smtClean="0">
                <a:solidFill>
                  <a:schemeClr val="bg1"/>
                </a:solidFill>
              </a:rPr>
              <a:t>Цель:</a:t>
            </a:r>
            <a:r>
              <a:rPr lang="ru-RU" dirty="0" smtClean="0">
                <a:solidFill>
                  <a:schemeClr val="bg1"/>
                </a:solidFill>
              </a:rPr>
              <a:t> Раскрыть значимость писем как фронтовых документов для современной молодёжи и будущих поколений.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  </a:t>
            </a:r>
            <a:r>
              <a:rPr lang="ru-RU" u="sng" dirty="0" smtClean="0">
                <a:solidFill>
                  <a:schemeClr val="bg1"/>
                </a:solidFill>
              </a:rPr>
              <a:t>Задачи:</a:t>
            </a:r>
            <a:r>
              <a:rPr lang="ru-RU" dirty="0" smtClean="0">
                <a:solidFill>
                  <a:schemeClr val="bg1"/>
                </a:solidFill>
              </a:rPr>
              <a:t> 1. Изучить фронтовые письма, хранящиеся в нашей семье.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  2. Изучить фронтовые письма нашего земляка Евсеева Ивана Фёдоровича.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  3. Познакомить моих ровесников и младших школьников с тем, как воевали, о чём мечтали, чем жили участники Великой Отечественной войны.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043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  </a:t>
            </a:r>
            <a:r>
              <a:rPr lang="ru-RU" u="sng" dirty="0" smtClean="0">
                <a:solidFill>
                  <a:schemeClr val="bg1"/>
                </a:solidFill>
              </a:rPr>
              <a:t>Актуальность проекта: </a:t>
            </a:r>
            <a:r>
              <a:rPr lang="ru-RU" dirty="0" smtClean="0">
                <a:solidFill>
                  <a:schemeClr val="bg1"/>
                </a:solidFill>
              </a:rPr>
              <a:t>Всё дальше уходит от нас Великая Отечественная война. Всё меньше остаётся живых свидетелей страшных лет. К сожалению, довольно часто появляются попытки пересмотреть события того времени. А ведь каждая семья в России хранит документальную память о войне в фотографиях, воспоминаниях участников, письмах.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   Мы, молодое поколение, должны сохранить эти крупицы памяти для того, чтобы эта трагедия никогда не повторилась.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684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8800" y="1"/>
            <a:ext cx="7823200" cy="6857999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  </a:t>
            </a:r>
            <a:r>
              <a:rPr lang="ru-RU" dirty="0" smtClean="0">
                <a:solidFill>
                  <a:schemeClr val="bg1"/>
                </a:solidFill>
              </a:rPr>
              <a:t>Строки фронтовых писем – не художественные произведения, они написаны более 70 лет назад. Они подлинные, они – из того времени. Маленькие треугольные фронтовые конверты, в которых был заключён целый мир, мир тревог и печали, радости и улыбок…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Picture 4" descr="Письмо с фронта. 1944 - Николай Сергеевич Карасе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-1244600" y="1244601"/>
            <a:ext cx="6857999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566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74999" y="0"/>
            <a:ext cx="9017001" cy="6972299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ru-RU" dirty="0" smtClean="0"/>
              <a:t>  </a:t>
            </a:r>
            <a:r>
              <a:rPr lang="ru-RU" dirty="0" smtClean="0">
                <a:solidFill>
                  <a:schemeClr val="bg1"/>
                </a:solidFill>
              </a:rPr>
              <a:t>Такие треугольники до сей поры хранятся и в нашей семье.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«Служи пока солдатом,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Мой верный командир,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Дружи ты с нашим братом –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И в сердце будет мир!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Пишу от сердца.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С почтением - твой командир.»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(Из письма моего прадедушки прабабушке.)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88" t="9653" r="108" b="51141"/>
          <a:stretch/>
        </p:blipFill>
        <p:spPr>
          <a:xfrm rot="10800000">
            <a:off x="12700" y="0"/>
            <a:ext cx="3149600" cy="21971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88" t="9653" r="108" b="51141"/>
          <a:stretch/>
        </p:blipFill>
        <p:spPr>
          <a:xfrm rot="10800000">
            <a:off x="0" y="2197101"/>
            <a:ext cx="3162300" cy="2197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88" t="9653" r="108" b="51141"/>
          <a:stretch/>
        </p:blipFill>
        <p:spPr>
          <a:xfrm rot="10800000">
            <a:off x="0" y="4394202"/>
            <a:ext cx="3162300" cy="246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98900" y="0"/>
            <a:ext cx="8293100" cy="6857999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ru-RU" dirty="0" smtClean="0"/>
              <a:t>  Моя прабабушка – Банди Елена Фёдоровна, закончив педагогическое училище, перед началом войны работала воспитателем детского сада. В первые дни войны она твёрдо решила: «Буду защищать родину!»</a:t>
            </a:r>
            <a:br>
              <a:rPr lang="ru-RU" dirty="0" smtClean="0"/>
            </a:br>
            <a:r>
              <a:rPr lang="ru-RU" dirty="0" smtClean="0"/>
              <a:t>В 1942 году окончила курсы медицинских сестёр и была отправлена на Дальний Восток.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013" y="0"/>
            <a:ext cx="399891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1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2600" y="0"/>
            <a:ext cx="5359400" cy="6858000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ru-RU" dirty="0" smtClean="0"/>
              <a:t>  Прабабушка служила в авиационном полку и была инструктором по укладке парашютов.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5" t="38662" r="14464" b="23966"/>
          <a:stretch/>
        </p:blipFill>
        <p:spPr>
          <a:xfrm>
            <a:off x="0" y="0"/>
            <a:ext cx="6830678" cy="6858000"/>
          </a:xfrm>
        </p:spPr>
      </p:pic>
    </p:spTree>
    <p:extLst>
      <p:ext uri="{BB962C8B-B14F-4D97-AF65-F5344CB8AC3E}">
        <p14:creationId xmlns:p14="http://schemas.microsoft.com/office/powerpoint/2010/main" val="415098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7500" y="0"/>
            <a:ext cx="5524500" cy="6857999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ru-RU" dirty="0" smtClean="0"/>
              <a:t>  В авиационном полку она встретила воздушного стрелка – радиста Чупрова Георгия </a:t>
            </a:r>
            <a:r>
              <a:rPr lang="ru-RU" dirty="0" err="1" smtClean="0"/>
              <a:t>Феофановича</a:t>
            </a:r>
            <a:r>
              <a:rPr lang="ru-RU" dirty="0" smtClean="0"/>
              <a:t>. Это мой прадедушка.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7" t="1668" r="11499" b="63008"/>
          <a:stretch/>
        </p:blipFill>
        <p:spPr>
          <a:xfrm>
            <a:off x="0" y="0"/>
            <a:ext cx="6642100" cy="6857999"/>
          </a:xfrm>
        </p:spPr>
      </p:pic>
    </p:spTree>
    <p:extLst>
      <p:ext uri="{BB962C8B-B14F-4D97-AF65-F5344CB8AC3E}">
        <p14:creationId xmlns:p14="http://schemas.microsoft.com/office/powerpoint/2010/main" val="316314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668</Words>
  <Application>Microsoft Office PowerPoint</Application>
  <PresentationFormat>Широкоэкранный</PresentationFormat>
  <Paragraphs>22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Тема Office</vt:lpstr>
      <vt:lpstr>Творческий проект, посвящённый 70-летию Великой Победы,          «Письмо Победы» </vt:lpstr>
      <vt:lpstr>Автор: Ученик 9 класса МАОУ «Карачинская СОШ» Тобольский район Тюменская область Макушин Евгений, 16 лет </vt:lpstr>
      <vt:lpstr>  Цель: Раскрыть значимость писем как фронтовых документов для современной молодёжи и будущих поколений.   Задачи: 1. Изучить фронтовые письма, хранящиеся в нашей семье.    2. Изучить фронтовые письма нашего земляка Евсеева Ивана Фёдоровича.   3. Познакомить моих ровесников и младших школьников с тем, как воевали, о чём мечтали, чем жили участники Великой Отечественной войны.</vt:lpstr>
      <vt:lpstr>  Актуальность проекта: Всё дальше уходит от нас Великая Отечественная война. Всё меньше остаётся живых свидетелей страшных лет. К сожалению, довольно часто появляются попытки пересмотреть события того времени. А ведь каждая семья в России хранит документальную память о войне в фотографиях, воспоминаниях участников, письмах.    Мы, молодое поколение, должны сохранить эти крупицы памяти для того, чтобы эта трагедия никогда не повторилась. </vt:lpstr>
      <vt:lpstr>  Строки фронтовых писем – не художественные произведения, они написаны более 70 лет назад. Они подлинные, они – из того времени. Маленькие треугольные фронтовые конверты, в которых был заключён целый мир, мир тревог и печали, радости и улыбок…</vt:lpstr>
      <vt:lpstr>  Такие треугольники до сей поры хранятся и в нашей семье. «Служи пока солдатом, Мой верный командир, Дружи ты с нашим братом – И в сердце будет мир! Пишу от сердца. С почтением - твой командир.» (Из письма моего прадедушки прабабушке.)</vt:lpstr>
      <vt:lpstr>  Моя прабабушка – Банди Елена Фёдоровна, закончив педагогическое училище, перед началом войны работала воспитателем детского сада. В первые дни войны она твёрдо решила: «Буду защищать родину!» В 1942 году окончила курсы медицинских сестёр и была отправлена на Дальний Восток.</vt:lpstr>
      <vt:lpstr>  Прабабушка служила в авиационном полку и была инструктором по укладке парашютов.</vt:lpstr>
      <vt:lpstr>  В авиационном полку она встретила воздушного стрелка – радиста Чупрова Георгия Феофановича. Это мой прадедушка.</vt:lpstr>
      <vt:lpstr>  Они поженились после войны, так как во время войны, узнав о дружбе, командиры хотели перевести их в разные части. Фронтовые письма, которые получала Елена Фёдоровна, полны тепла и веры в победу.</vt:lpstr>
      <vt:lpstr>Желаю я тебе вернуться К твоим дошкольникам – детишкам,  На пользу людям потрудиться, Привить любовь им к книжкам. (Из фронтового письма)  </vt:lpstr>
      <vt:lpstr>Живи ты долго и счастливо, Бери, что жизнь даёт. Брать в наши годы справедливо, Не то ведь жизнь пройдёт. (Из фронтового письма)  </vt:lpstr>
      <vt:lpstr>  После войны их служба продолжалась в Северной Корее. Демобилизовались в 1947 году. Они верны друг другу были 42 года.     Наша память будет  хранить их вечно.</vt:lpstr>
      <vt:lpstr>  Фронтовые треугольники моих родственников подтолкнули меня перечитать и письма других земляков, участников войны. </vt:lpstr>
      <vt:lpstr>  Я пришёл к выводу, что  редкая весточка домой с Великой Отечественной не начиналась с привета – родным, соседям, знакомым – «всем-всем». Иногда из этих поклонов состоял весь текст послания, в конце которого – просьба сообщить адреса земляков, которые тоже воюют: «Может, где и встретимся – поговорим, как будто дома побываем». </vt:lpstr>
      <vt:lpstr>  Глубокий след в душе оставляют письма нашего земляка Евсеева Ивана Фёдоровича. Он был директором Карачинской школы и много лет проработал в образовании города Тобольска. Иван Фёдорович был призван в армию в октябре в 1942 года. Он прошел через всю войну. Письма домой писал очень часто. </vt:lpstr>
      <vt:lpstr>  Каждый, кто рождён после Великой Отечественной, при желании может прочитать в письмах Ивана Фёдоровича много полезных советов для себя и найдёт в них ответ на главный вопрос: как остаться человеком?</vt:lpstr>
      <vt:lpstr>  «…Выезжаем на фронт 5 или 6/12. Я голову никогда не вешал и не вешаю. Одно прошу: воспитывайте моих детей так, чтобы они любили Родину, труд и чтобы они помнили отца только с хорошей стороны. Знайте, что я буду честно защищать Родину-мать, её честь и честь моей семьи.»                      4.12.42 г.</vt:lpstr>
      <vt:lpstr>Презентация PowerPoint</vt:lpstr>
      <vt:lpstr>  «Порадуемся вместе успехами по освобождению Крыма, а также Украины. Вот уже и Ялта наша. Ждём минуты, когда будет сообщено о взятии Севастополя…  Прав наш праотец Александр Невский, сказавши в своё время: «Кто к нам с мечом придёт, тот от меча и погибнет».                                                                    16.04.44 г.</vt:lpstr>
      <vt:lpstr>  «Центр логова фашистского зверя разрушен, он пал под ноги воинов Красной Армии. Час окончательной победы уже близок, близок и час нашей долгожданной встречи. Сообщаю вам, что я за выполнение боевых заданий командования награждён орденом «Слава». Можете гордиться своим отцом, мужем, сыном, братом. Тоболяки лицом в грязь не падут.»                                                    3.05.45 г.</vt:lpstr>
      <vt:lpstr>  Вот уже несколько дней читаю чужие письма, разбираю обветшавшие весточки. Читаны-перечитаны они  на тысячу раз. И зацелованы. И омыты слезами. Письма адресованы чужим, не знакомым мне людям. А… как будто мне. Ведь в них – страницы истории моей Родины. Значит, истоки личной биографии каждого из нас.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Конкурс  «Сохраним историческую память о ветеранах и защитниках нашего Отечества»  Номинация  «След Великой Победы в моей семье» </dc:title>
  <dc:creator>Admin</dc:creator>
  <cp:lastModifiedBy>Admin</cp:lastModifiedBy>
  <cp:revision>61</cp:revision>
  <cp:lastPrinted>2015-03-09T12:30:02Z</cp:lastPrinted>
  <dcterms:created xsi:type="dcterms:W3CDTF">2015-02-25T09:06:30Z</dcterms:created>
  <dcterms:modified xsi:type="dcterms:W3CDTF">2015-03-09T12:30:52Z</dcterms:modified>
</cp:coreProperties>
</file>