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МЫ ЗА ЗДОРОВЫЙ </a:t>
            </a:r>
            <a:br>
              <a:rPr lang="ru-RU" dirty="0" smtClean="0"/>
            </a:br>
            <a:r>
              <a:rPr lang="ru-RU" dirty="0" smtClean="0"/>
              <a:t>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72200" y="6492875"/>
            <a:ext cx="2771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4bb97ff07cc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79739" y="927100"/>
            <a:ext cx="2664261" cy="533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5110753ae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7978"/>
            <a:ext cx="9144000" cy="6802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508500"/>
            <a:ext cx="7110413" cy="1260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3111500"/>
            <a:ext cx="7161213" cy="1295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rgbClr val="FFFFCC"/>
          </a:solidFill>
          <a:ln w="7620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anner_alar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1852464" cy="1852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863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" name="Рисунок 9" descr="animashki-deti-709_thumb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6468" y="4533900"/>
            <a:ext cx="1697782" cy="1890712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 Образец текста</a:t>
            </a:r>
          </a:p>
          <a:p>
            <a:pPr lvl="1"/>
            <a:r>
              <a:rPr lang="ru-RU" dirty="0" smtClean="0"/>
              <a:t> Второй уровень</a:t>
            </a:r>
          </a:p>
          <a:p>
            <a:pPr lvl="2"/>
            <a:r>
              <a:rPr lang="ru-RU" dirty="0" smtClean="0"/>
              <a:t> 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61856" y="6500367"/>
            <a:ext cx="2746648" cy="313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v"/>
        <a:defRPr sz="28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2864" y="5717420"/>
            <a:ext cx="3035044" cy="6833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00FF"/>
                </a:solidFill>
              </a:rPr>
              <a:t>День первый</a:t>
            </a:r>
          </a:p>
          <a:p>
            <a:pPr>
              <a:spcBef>
                <a:spcPts val="0"/>
              </a:spcBef>
            </a:pP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1486" y="2967335"/>
            <a:ext cx="6039795" cy="92333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Станция знакомств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8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483" y="1130833"/>
            <a:ext cx="4106211" cy="3079659"/>
          </a:xfrm>
        </p:spPr>
      </p:pic>
      <p:pic>
        <p:nvPicPr>
          <p:cNvPr id="8195" name="Picture 3" descr="C:\Users\Света\Desktop\лагерь15\первый\DSCN8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8735" y="3296092"/>
            <a:ext cx="3365286" cy="2523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79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9874" y="800690"/>
            <a:ext cx="7239985" cy="542998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79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547032">
            <a:off x="407848" y="605449"/>
            <a:ext cx="4541635" cy="3406226"/>
          </a:xfrm>
        </p:spPr>
      </p:pic>
      <p:pic>
        <p:nvPicPr>
          <p:cNvPr id="1026" name="Picture 2" descr="C:\Users\Света\Desktop\лагерь15\первый\DSCN8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60975">
            <a:off x="4365954" y="2728238"/>
            <a:ext cx="4247458" cy="3185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вета\Desktop\лагерь15\первый\DSCN8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4465" y="2354479"/>
            <a:ext cx="4657062" cy="3492611"/>
          </a:xfrm>
          <a:prstGeom prst="rect">
            <a:avLst/>
          </a:prstGeom>
          <a:noFill/>
        </p:spPr>
      </p:pic>
      <p:pic>
        <p:nvPicPr>
          <p:cNvPr id="4" name="Содержимое 3" descr="DSCN8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048152">
            <a:off x="937709" y="790885"/>
            <a:ext cx="4380270" cy="328520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N8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9956882">
            <a:off x="355022" y="2700669"/>
            <a:ext cx="3048542" cy="2286407"/>
          </a:xfrm>
        </p:spPr>
      </p:pic>
      <p:pic>
        <p:nvPicPr>
          <p:cNvPr id="3074" name="Picture 2" descr="C:\Users\Света\Desktop\лагерь15\первый\DSCN8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84277">
            <a:off x="264669" y="391140"/>
            <a:ext cx="3024068" cy="2267930"/>
          </a:xfrm>
          <a:prstGeom prst="rect">
            <a:avLst/>
          </a:prstGeom>
          <a:noFill/>
        </p:spPr>
      </p:pic>
      <p:pic>
        <p:nvPicPr>
          <p:cNvPr id="3075" name="Picture 3" descr="C:\Users\Света\Desktop\лагерь15\первый\DSCN8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44070">
            <a:off x="1880708" y="4566342"/>
            <a:ext cx="2696092" cy="2021961"/>
          </a:xfrm>
          <a:prstGeom prst="rect">
            <a:avLst/>
          </a:prstGeom>
          <a:noFill/>
        </p:spPr>
      </p:pic>
      <p:pic>
        <p:nvPicPr>
          <p:cNvPr id="3077" name="Picture 5" descr="C:\Users\Света\Desktop\лагерь15\первый\DSCN8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51992">
            <a:off x="5598104" y="549591"/>
            <a:ext cx="3195155" cy="2396239"/>
          </a:xfrm>
          <a:prstGeom prst="rect">
            <a:avLst/>
          </a:prstGeom>
          <a:noFill/>
        </p:spPr>
      </p:pic>
      <p:pic>
        <p:nvPicPr>
          <p:cNvPr id="3076" name="Picture 4" descr="C:\Users\Света\Desktop\лагерь15\первый\DSCN8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36985" y="1509825"/>
            <a:ext cx="3081735" cy="2311178"/>
          </a:xfrm>
          <a:prstGeom prst="rect">
            <a:avLst/>
          </a:prstGeom>
          <a:noFill/>
        </p:spPr>
      </p:pic>
      <p:pic>
        <p:nvPicPr>
          <p:cNvPr id="3078" name="Picture 6" descr="C:\Users\Света\Desktop\лагерь15\первый\DSCN80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41684">
            <a:off x="5695719" y="3027299"/>
            <a:ext cx="3169269" cy="2376825"/>
          </a:xfrm>
          <a:prstGeom prst="rect">
            <a:avLst/>
          </a:prstGeom>
          <a:noFill/>
        </p:spPr>
      </p:pic>
      <p:pic>
        <p:nvPicPr>
          <p:cNvPr id="3079" name="Picture 7" descr="C:\Users\Света\Desktop\лагерь15\первый\DSCN80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745608">
            <a:off x="4106566" y="4189228"/>
            <a:ext cx="2968315" cy="2226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Света\Desktop\лагерь15\первый\DSCN8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641" y="3696781"/>
            <a:ext cx="4186829" cy="27040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вета\Desktop\лагерь15\первый\DSCN8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702" y="382771"/>
            <a:ext cx="3742859" cy="2806995"/>
          </a:xfrm>
          <a:prstGeom prst="rect">
            <a:avLst/>
          </a:prstGeom>
          <a:noFill/>
        </p:spPr>
      </p:pic>
      <p:pic>
        <p:nvPicPr>
          <p:cNvPr id="5" name="Содержимое 4" descr="DSCN801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616769" y="1998921"/>
            <a:ext cx="3685954" cy="276446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8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582003">
            <a:off x="5243207" y="581279"/>
            <a:ext cx="3175592" cy="2381694"/>
          </a:xfrm>
        </p:spPr>
      </p:pic>
      <p:pic>
        <p:nvPicPr>
          <p:cNvPr id="5122" name="Picture 2" descr="C:\Users\Света\Desktop\лагерь15\первый\DSCN8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03901">
            <a:off x="619422" y="574526"/>
            <a:ext cx="3267292" cy="2450338"/>
          </a:xfrm>
          <a:prstGeom prst="rect">
            <a:avLst/>
          </a:prstGeom>
          <a:noFill/>
        </p:spPr>
      </p:pic>
      <p:pic>
        <p:nvPicPr>
          <p:cNvPr id="5123" name="Picture 3" descr="C:\Users\Света\Desktop\лагерь15\первый\DSCN8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9395" y="2201474"/>
            <a:ext cx="3463815" cy="2597723"/>
          </a:xfrm>
          <a:prstGeom prst="rect">
            <a:avLst/>
          </a:prstGeom>
          <a:noFill/>
        </p:spPr>
      </p:pic>
      <p:pic>
        <p:nvPicPr>
          <p:cNvPr id="5124" name="Picture 4" descr="C:\Users\Света\Desktop\лагерь15\первый\DSCN8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89004">
            <a:off x="575694" y="3775155"/>
            <a:ext cx="3094132" cy="2320475"/>
          </a:xfrm>
          <a:prstGeom prst="rect">
            <a:avLst/>
          </a:prstGeom>
          <a:noFill/>
        </p:spPr>
      </p:pic>
      <p:pic>
        <p:nvPicPr>
          <p:cNvPr id="5125" name="Picture 5" descr="C:\Users\Света\Desktop\лагерь15\первый\DSCN80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03289">
            <a:off x="5092641" y="4086493"/>
            <a:ext cx="3190578" cy="2392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8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37298" y="425303"/>
            <a:ext cx="2849181" cy="21368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вета\Desktop\лагерь15\первый\DSCN8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2652" y="1935126"/>
            <a:ext cx="2684764" cy="2013466"/>
          </a:xfrm>
          <a:prstGeom prst="rect">
            <a:avLst/>
          </a:prstGeom>
          <a:noFill/>
        </p:spPr>
      </p:pic>
      <p:pic>
        <p:nvPicPr>
          <p:cNvPr id="6147" name="Picture 3" descr="C:\Users\Света\Desktop\лагерь15\первый\DSCN8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1080" y="3508744"/>
            <a:ext cx="3223510" cy="2417504"/>
          </a:xfrm>
          <a:prstGeom prst="rect">
            <a:avLst/>
          </a:prstGeom>
          <a:noFill/>
        </p:spPr>
      </p:pic>
      <p:pic>
        <p:nvPicPr>
          <p:cNvPr id="6148" name="Picture 4" descr="C:\Users\Света\Desktop\лагерь15\первый\DSCN8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028" y="467832"/>
            <a:ext cx="3038512" cy="2278763"/>
          </a:xfrm>
          <a:prstGeom prst="rect">
            <a:avLst/>
          </a:prstGeom>
          <a:noFill/>
        </p:spPr>
      </p:pic>
      <p:pic>
        <p:nvPicPr>
          <p:cNvPr id="6149" name="Picture 5" descr="C:\Users\Света\Desktop\лагерь15\первый\DSCN8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95125" y="4274797"/>
            <a:ext cx="2825861" cy="2119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Света\Desktop\лагерь15\первый\DSCN8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157" y="680483"/>
            <a:ext cx="3048713" cy="2286413"/>
          </a:xfrm>
          <a:prstGeom prst="rect">
            <a:avLst/>
          </a:prstGeom>
          <a:noFill/>
        </p:spPr>
      </p:pic>
      <p:pic>
        <p:nvPicPr>
          <p:cNvPr id="7171" name="Picture 3" descr="C:\Users\Света\Desktop\лагерь15\первый\DSCN8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353" y="3466727"/>
            <a:ext cx="2910921" cy="2183074"/>
          </a:xfrm>
          <a:prstGeom prst="rect">
            <a:avLst/>
          </a:prstGeom>
          <a:noFill/>
        </p:spPr>
      </p:pic>
      <p:pic>
        <p:nvPicPr>
          <p:cNvPr id="7172" name="Picture 4" descr="C:\Users\Света\Desktop\лагерь15\первый\DSCN8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628" y="595424"/>
            <a:ext cx="3053380" cy="2289913"/>
          </a:xfrm>
          <a:prstGeom prst="rect">
            <a:avLst/>
          </a:prstGeom>
          <a:noFill/>
        </p:spPr>
      </p:pic>
      <p:pic>
        <p:nvPicPr>
          <p:cNvPr id="7173" name="Picture 5" descr="C:\Users\Света\Desktop\лагерь15\первый\DSCN8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6688" y="3423685"/>
            <a:ext cx="2826540" cy="2119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Galina.Rassohina</dc:creator>
  <cp:lastModifiedBy>Света</cp:lastModifiedBy>
  <cp:revision>10</cp:revision>
  <dcterms:created xsi:type="dcterms:W3CDTF">2014-08-01T19:25:21Z</dcterms:created>
  <dcterms:modified xsi:type="dcterms:W3CDTF">2015-06-04T05:11:55Z</dcterms:modified>
</cp:coreProperties>
</file>