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5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F380-402B-B13D-9CCF4AAD8317}" type="datetimeFigureOut">
              <a:rPr lang="ru-RU" smtClean="0"/>
              <a:pPr/>
              <a:t>18.06.2015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7281BE-53DF-41C3-9022-6056E8CD98B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76205059_0_507bb_42e3cf4e_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" y="-71462"/>
            <a:ext cx="2428860" cy="1993689"/>
          </a:xfrm>
          <a:prstGeom prst="rect">
            <a:avLst/>
          </a:prstGeom>
        </p:spPr>
      </p:pic>
      <p:pic>
        <p:nvPicPr>
          <p:cNvPr id="9" name="Рисунок 8" descr="89855490_00665.pn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6578" y="0"/>
            <a:ext cx="2357422" cy="23574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F380-402B-B13D-9CCF4AAD8317}" type="datetimeFigureOut">
              <a:rPr lang="ru-RU" smtClean="0"/>
              <a:pPr/>
              <a:t>18.06.2015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7281BE-53DF-41C3-9022-6056E8CD9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F380-402B-B13D-9CCF4AAD8317}" type="datetimeFigureOut">
              <a:rPr lang="ru-RU" smtClean="0"/>
              <a:pPr/>
              <a:t>18.06.2015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7281BE-53DF-41C3-9022-6056E8CD9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C632E-F380-402B-B13D-9CCF4AAD8317}" type="datetimeFigureOut">
              <a:rPr lang="ru-RU" smtClean="0"/>
              <a:pPr/>
              <a:t>18.06.2015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7281BE-53DF-41C3-9022-6056E8CD98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C632E-F380-402B-B13D-9CCF4AAD8317}" type="datetimeFigureOut">
              <a:rPr lang="ru-RU" smtClean="0"/>
              <a:pPr/>
              <a:t>18.06.2015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Облако 6"/>
          <p:cNvSpPr/>
          <p:nvPr userDrawn="1"/>
        </p:nvSpPr>
        <p:spPr>
          <a:xfrm>
            <a:off x="428596" y="428604"/>
            <a:ext cx="8215370" cy="5715040"/>
          </a:xfrm>
          <a:prstGeom prst="cloud">
            <a:avLst/>
          </a:prstGeom>
          <a:solidFill>
            <a:srgbClr val="FFFFFF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1270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715272" y="6642580"/>
            <a:ext cx="1714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Мерзлютина И. А.</a:t>
            </a:r>
            <a:endParaRPr lang="ru-RU" sz="8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 descr="6c5a89a3e847.png"/>
          <p:cNvPicPr>
            <a:picLocks noChangeAspect="1"/>
          </p:cNvPicPr>
          <p:nvPr userDrawn="1"/>
        </p:nvPicPr>
        <p:blipFill>
          <a:blip r:embed="rId7" cstate="print">
            <a:lum bright="2000" contrast="19000"/>
          </a:blip>
          <a:stretch>
            <a:fillRect/>
          </a:stretch>
        </p:blipFill>
        <p:spPr>
          <a:xfrm>
            <a:off x="0" y="2011391"/>
            <a:ext cx="9144000" cy="4846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leopold14.gif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4000504"/>
            <a:ext cx="2879473" cy="2490784"/>
          </a:xfrm>
          <a:prstGeom prst="rect">
            <a:avLst/>
          </a:prstGeom>
        </p:spPr>
      </p:pic>
      <p:pic>
        <p:nvPicPr>
          <p:cNvPr id="19" name="Рисунок 18" descr="leopold02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15074" y="3634216"/>
            <a:ext cx="2928926" cy="29380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7;&#1074;&#1077;&#1090;&#1072;\Desktop\&#1083;&#1072;&#1075;&#1077;&#1088;&#1100;15\&#1089;&#1090;&#1072;&#1085;&#1094;&#1080;&#1103;%20&#1076;&#1088;&#1091;&#1078;&#1073;&#1099;\&#1076;&#1088;&#1091;&#1078;&#1073;&#1072;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Станция  Дружба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algn="ctr"/>
            <a:r>
              <a:rPr lang="ru-RU" dirty="0" smtClean="0"/>
              <a:t>День двенадцатый</a:t>
            </a:r>
            <a:endParaRPr lang="ru-RU" dirty="0"/>
          </a:p>
        </p:txBody>
      </p:sp>
      <p:pic>
        <p:nvPicPr>
          <p:cNvPr id="5" name="дружб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вета\Desktop\лагерь15\станция дружбы\IMG_28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413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вета\Desktop\лагерь15\станция дружбы\IMG_2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3682997" cy="2762248"/>
          </a:xfrm>
          <a:prstGeom prst="rect">
            <a:avLst/>
          </a:prstGeom>
          <a:noFill/>
        </p:spPr>
      </p:pic>
      <p:pic>
        <p:nvPicPr>
          <p:cNvPr id="9219" name="Picture 3" descr="C:\Users\Света\Desktop\лагерь15\станция дружбы\IMG_2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071810"/>
            <a:ext cx="3968749" cy="2976562"/>
          </a:xfrm>
          <a:prstGeom prst="rect">
            <a:avLst/>
          </a:prstGeom>
          <a:noFill/>
        </p:spPr>
      </p:pic>
      <p:pic>
        <p:nvPicPr>
          <p:cNvPr id="9220" name="Picture 4" descr="C:\Users\Света\Desktop\лагерь15\станция дружбы\IMG_28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571480"/>
            <a:ext cx="3786214" cy="2839661"/>
          </a:xfrm>
          <a:prstGeom prst="rect">
            <a:avLst/>
          </a:prstGeom>
          <a:noFill/>
        </p:spPr>
      </p:pic>
    </p:spTree>
  </p:cSld>
  <p:clrMapOvr>
    <a:masterClrMapping/>
  </p:clrMapOvr>
  <p:transition advTm="413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вета\Desktop\лагерь15\станция дружбы\IMG_28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4349752" cy="3262314"/>
          </a:xfrm>
          <a:prstGeom prst="rect">
            <a:avLst/>
          </a:prstGeom>
          <a:noFill/>
        </p:spPr>
      </p:pic>
      <p:pic>
        <p:nvPicPr>
          <p:cNvPr id="10243" name="Picture 3" descr="C:\Users\Света\Desktop\лагерь15\станция дружбы\IMG_2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071810"/>
            <a:ext cx="3706810" cy="2780108"/>
          </a:xfrm>
          <a:prstGeom prst="rect">
            <a:avLst/>
          </a:prstGeom>
          <a:noFill/>
        </p:spPr>
      </p:pic>
      <p:pic>
        <p:nvPicPr>
          <p:cNvPr id="10244" name="Picture 4" descr="C:\Users\Света\Desktop\лагерь15\станция дружбы\IMG_2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66"/>
            <a:ext cx="3968749" cy="2976562"/>
          </a:xfrm>
          <a:prstGeom prst="rect">
            <a:avLst/>
          </a:prstGeom>
          <a:noFill/>
        </p:spPr>
      </p:pic>
    </p:spTree>
  </p:cSld>
  <p:clrMapOvr>
    <a:masterClrMapping/>
  </p:clrMapOvr>
  <p:transition advTm="460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вета\Desktop\лагерь15\станция дружбы\IMG_2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4159251" cy="3119438"/>
          </a:xfrm>
          <a:prstGeom prst="rect">
            <a:avLst/>
          </a:prstGeom>
          <a:noFill/>
        </p:spPr>
      </p:pic>
      <p:pic>
        <p:nvPicPr>
          <p:cNvPr id="11267" name="Picture 3" descr="C:\Users\Света\Desktop\лагерь15\станция дружбы\IMG_2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071810"/>
            <a:ext cx="4064000" cy="3048000"/>
          </a:xfrm>
          <a:prstGeom prst="rect">
            <a:avLst/>
          </a:prstGeom>
          <a:noFill/>
        </p:spPr>
      </p:pic>
      <p:pic>
        <p:nvPicPr>
          <p:cNvPr id="11268" name="Picture 4" descr="C:\Users\Света\Desktop\лагерь15\станция дружбы\IMG_2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467" y="357166"/>
            <a:ext cx="4762533" cy="3571900"/>
          </a:xfrm>
          <a:prstGeom prst="rect">
            <a:avLst/>
          </a:prstGeom>
          <a:noFill/>
        </p:spPr>
      </p:pic>
    </p:spTree>
  </p:cSld>
  <p:clrMapOvr>
    <a:masterClrMapping/>
  </p:clrMapOvr>
  <p:transition advTm="291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вета\Desktop\лагерь15\станция дружбы\IMG_2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571876"/>
            <a:ext cx="4016375" cy="3012281"/>
          </a:xfrm>
          <a:prstGeom prst="rect">
            <a:avLst/>
          </a:prstGeom>
          <a:noFill/>
        </p:spPr>
      </p:pic>
      <p:pic>
        <p:nvPicPr>
          <p:cNvPr id="12291" name="Picture 3" descr="C:\Users\Света\Desktop\лагерь15\станция дружбы\IMG_2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642918"/>
            <a:ext cx="3682997" cy="2762248"/>
          </a:xfrm>
          <a:prstGeom prst="rect">
            <a:avLst/>
          </a:prstGeom>
          <a:noFill/>
        </p:spPr>
      </p:pic>
      <p:pic>
        <p:nvPicPr>
          <p:cNvPr id="12292" name="Picture 4" descr="C:\Users\Света\Desktop\лагерь15\станция дружбы\IMG_2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642918"/>
            <a:ext cx="3682997" cy="2762248"/>
          </a:xfrm>
          <a:prstGeom prst="rect">
            <a:avLst/>
          </a:prstGeom>
          <a:noFill/>
        </p:spPr>
      </p:pic>
    </p:spTree>
  </p:cSld>
  <p:clrMapOvr>
    <a:masterClrMapping/>
  </p:clrMapOvr>
  <p:transition advTm="3089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Света\Desktop\лагерь15\станция дружбы\IMG_2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3968749" cy="2976562"/>
          </a:xfrm>
          <a:prstGeom prst="rect">
            <a:avLst/>
          </a:prstGeom>
          <a:noFill/>
        </p:spPr>
      </p:pic>
      <p:pic>
        <p:nvPicPr>
          <p:cNvPr id="13317" name="Picture 5" descr="C:\Users\Света\Desktop\лагерь15\станция дружбы\IMG_2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48" y="381000"/>
            <a:ext cx="4159251" cy="3119438"/>
          </a:xfrm>
          <a:prstGeom prst="rect">
            <a:avLst/>
          </a:prstGeom>
          <a:noFill/>
        </p:spPr>
      </p:pic>
      <p:pic>
        <p:nvPicPr>
          <p:cNvPr id="13318" name="Picture 6" descr="C:\Users\Света\Desktop\лагерь15\станция дружбы\IMG_28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357562"/>
            <a:ext cx="4107839" cy="2855926"/>
          </a:xfrm>
          <a:prstGeom prst="rect">
            <a:avLst/>
          </a:prstGeom>
          <a:noFill/>
        </p:spPr>
      </p:pic>
    </p:spTree>
  </p:cSld>
  <p:clrMapOvr>
    <a:masterClrMapping/>
  </p:clrMapOvr>
  <p:transition advTm="503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вета\Desktop\лагерь15\станция дружбы\IMG_2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85728"/>
            <a:ext cx="5421322" cy="4065992"/>
          </a:xfrm>
          <a:prstGeom prst="rect">
            <a:avLst/>
          </a:prstGeom>
          <a:noFill/>
        </p:spPr>
      </p:pic>
      <p:pic>
        <p:nvPicPr>
          <p:cNvPr id="14339" name="Picture 3" descr="C:\Users\Света\Desktop\лагерь15\станция дружбы\IMG_2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49659">
            <a:off x="4697934" y="3110993"/>
            <a:ext cx="4594574" cy="3445931"/>
          </a:xfrm>
          <a:prstGeom prst="rect">
            <a:avLst/>
          </a:prstGeom>
          <a:noFill/>
        </p:spPr>
      </p:pic>
      <p:pic>
        <p:nvPicPr>
          <p:cNvPr id="14340" name="Picture 4" descr="C:\Users\Света\Desktop\лагерь15\станция дружбы\IMG_28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21115">
            <a:off x="259744" y="3437885"/>
            <a:ext cx="4067638" cy="3050729"/>
          </a:xfrm>
          <a:prstGeom prst="rect">
            <a:avLst/>
          </a:prstGeom>
          <a:noFill/>
        </p:spPr>
      </p:pic>
    </p:spTree>
  </p:cSld>
  <p:clrMapOvr>
    <a:masterClrMapping/>
  </p:clrMapOvr>
  <p:transition advTm="304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вета\Desktop\лагерь15\станция дружбы\IMG_28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37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Света\Desktop\лагерь15\станция дружбы\IMG_2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5778512" cy="4333884"/>
          </a:xfrm>
          <a:prstGeom prst="rect">
            <a:avLst/>
          </a:prstGeom>
          <a:noFill/>
        </p:spPr>
      </p:pic>
      <p:pic>
        <p:nvPicPr>
          <p:cNvPr id="16387" name="Picture 3" descr="C:\Users\Света\Desktop\лагерь15\станция дружбы\IMG_28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490" y="381000"/>
            <a:ext cx="5397509" cy="4048132"/>
          </a:xfrm>
          <a:prstGeom prst="rect">
            <a:avLst/>
          </a:prstGeom>
          <a:noFill/>
        </p:spPr>
      </p:pic>
      <p:pic>
        <p:nvPicPr>
          <p:cNvPr id="5" name="Picture 2" descr="C:\Users\Света\Desktop\лагерь15\станция дружбы\IMG_2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2534" y="3571876"/>
            <a:ext cx="3881466" cy="29111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50004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А потом пошли опять,</a:t>
            </a:r>
            <a:br>
              <a:rPr lang="ru-RU" dirty="0" smtClean="0"/>
            </a:br>
            <a:r>
              <a:rPr lang="ru-RU" dirty="0" smtClean="0"/>
              <a:t>Мы с друзьями погулять.</a:t>
            </a:r>
            <a:br>
              <a:rPr lang="ru-RU" dirty="0" smtClean="0"/>
            </a:br>
            <a:r>
              <a:rPr lang="ru-RU" dirty="0" smtClean="0"/>
              <a:t>Так весь день проколесили,</a:t>
            </a:r>
            <a:br>
              <a:rPr lang="ru-RU" dirty="0" smtClean="0"/>
            </a:br>
            <a:r>
              <a:rPr lang="ru-RU" dirty="0" smtClean="0"/>
              <a:t>Время классно проводили,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553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 descr="C:\Users\Света\Desktop\лагерь15\станция дружбы\IMG_2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445003" cy="3333752"/>
          </a:xfrm>
          <a:prstGeom prst="rect">
            <a:avLst/>
          </a:prstGeom>
          <a:noFill/>
        </p:spPr>
      </p:pic>
      <p:pic>
        <p:nvPicPr>
          <p:cNvPr id="17412" name="Picture 4" descr="C:\Users\Света\Desktop\лагерь15\станция дружбы\IMG_28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89120">
            <a:off x="4496811" y="48663"/>
            <a:ext cx="3905245" cy="2928934"/>
          </a:xfrm>
          <a:prstGeom prst="rect">
            <a:avLst/>
          </a:prstGeom>
          <a:noFill/>
        </p:spPr>
      </p:pic>
      <p:pic>
        <p:nvPicPr>
          <p:cNvPr id="17413" name="Picture 5" descr="C:\Users\Света\Desktop\лагерь15\станция дружбы\IMG_28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500438"/>
            <a:ext cx="4095778" cy="3071834"/>
          </a:xfrm>
          <a:prstGeom prst="rect">
            <a:avLst/>
          </a:prstGeom>
          <a:noFill/>
        </p:spPr>
      </p:pic>
    </p:spTree>
  </p:cSld>
  <p:clrMapOvr>
    <a:masterClrMapping/>
  </p:clrMapOvr>
  <p:transition advTm="374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Цвет дня </a:t>
            </a:r>
            <a:endParaRPr lang="ru-RU" dirty="0"/>
          </a:p>
        </p:txBody>
      </p:sp>
      <p:pic>
        <p:nvPicPr>
          <p:cNvPr id="4" name="Содержимое 3" descr="IMG_28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357298"/>
            <a:ext cx="4874697" cy="3656023"/>
          </a:xfrm>
        </p:spPr>
      </p:pic>
      <p:sp>
        <p:nvSpPr>
          <p:cNvPr id="5" name="Прямоугольник 4"/>
          <p:cNvSpPr/>
          <p:nvPr/>
        </p:nvSpPr>
        <p:spPr>
          <a:xfrm>
            <a:off x="3214678" y="5357826"/>
            <a:ext cx="2600585" cy="92333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Желтый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03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Света\Desktop\лагерь15\станция дружбы\IMG_28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3143248"/>
            <a:ext cx="4445003" cy="3333752"/>
          </a:xfrm>
          <a:prstGeom prst="rect">
            <a:avLst/>
          </a:prstGeom>
          <a:noFill/>
        </p:spPr>
      </p:pic>
      <p:pic>
        <p:nvPicPr>
          <p:cNvPr id="18435" name="Picture 3" descr="C:\Users\Света\Desktop\лагерь15\станция дружбы\IMG_28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9" y="339330"/>
            <a:ext cx="4214842" cy="3161131"/>
          </a:xfrm>
          <a:prstGeom prst="rect">
            <a:avLst/>
          </a:prstGeom>
          <a:noFill/>
        </p:spPr>
      </p:pic>
    </p:spTree>
  </p:cSld>
  <p:clrMapOvr>
    <a:masterClrMapping/>
  </p:clrMapOvr>
  <p:transition advTm="330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Света\Desktop\лагерь15\станция дружбы\IMG_2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3786214" cy="2839661"/>
          </a:xfrm>
          <a:prstGeom prst="rect">
            <a:avLst/>
          </a:prstGeom>
          <a:noFill/>
        </p:spPr>
      </p:pic>
      <p:pic>
        <p:nvPicPr>
          <p:cNvPr id="19459" name="Picture 3" descr="C:\Users\Света\Desktop\лагерь15\станция дружбы\IMG_28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500438"/>
            <a:ext cx="3921124" cy="2940843"/>
          </a:xfrm>
          <a:prstGeom prst="rect">
            <a:avLst/>
          </a:prstGeom>
          <a:noFill/>
        </p:spPr>
      </p:pic>
      <p:pic>
        <p:nvPicPr>
          <p:cNvPr id="19460" name="Picture 4" descr="C:\Users\Света\Desktop\лагерь15\станция дружбы\IMG_28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7166"/>
            <a:ext cx="3778248" cy="2833686"/>
          </a:xfrm>
          <a:prstGeom prst="rect">
            <a:avLst/>
          </a:prstGeom>
          <a:noFill/>
        </p:spPr>
      </p:pic>
    </p:spTree>
  </p:cSld>
  <p:clrMapOvr>
    <a:masterClrMapping/>
  </p:clrMapOvr>
  <p:transition advTm="3651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Света\Desktop\лагерь15\станция дружбы\IMG_2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3587747" cy="2690810"/>
          </a:xfrm>
          <a:prstGeom prst="rect">
            <a:avLst/>
          </a:prstGeom>
          <a:noFill/>
        </p:spPr>
      </p:pic>
      <p:pic>
        <p:nvPicPr>
          <p:cNvPr id="20483" name="Picture 3" descr="C:\Users\Света\Desktop\лагерь15\станция дружбы\IMG_2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66"/>
            <a:ext cx="4071934" cy="3053951"/>
          </a:xfrm>
          <a:prstGeom prst="rect">
            <a:avLst/>
          </a:prstGeom>
          <a:noFill/>
        </p:spPr>
      </p:pic>
      <p:pic>
        <p:nvPicPr>
          <p:cNvPr id="20484" name="Picture 4" descr="C:\Users\Света\Desktop\лагерь15\станция дружбы\IMG_2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2857496"/>
            <a:ext cx="4540253" cy="34051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33575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Мы сегодня прогулялись…</a:t>
            </a:r>
            <a:br>
              <a:rPr lang="ru-RU" dirty="0" smtClean="0"/>
            </a:br>
            <a:r>
              <a:rPr lang="ru-RU" dirty="0" smtClean="0"/>
              <a:t>Было жарко</a:t>
            </a:r>
            <a:endParaRPr lang="ru-RU" dirty="0"/>
          </a:p>
        </p:txBody>
      </p:sp>
    </p:spTree>
  </p:cSld>
  <p:clrMapOvr>
    <a:masterClrMapping/>
  </p:clrMapOvr>
  <p:transition advTm="411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Света\Desktop\лагерь15\станция дружбы\IMG_28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3108" y="107154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Здравствуй, ветер озорной,</a:t>
            </a:r>
          </a:p>
          <a:p>
            <a:r>
              <a:rPr lang="ru-RU" dirty="0" smtClean="0"/>
              <a:t>Летом, осенью, весной</a:t>
            </a:r>
          </a:p>
          <a:p>
            <a:r>
              <a:rPr lang="ru-RU" dirty="0" smtClean="0"/>
              <a:t>Ты прохладу даришь нам</a:t>
            </a:r>
          </a:p>
          <a:p>
            <a:r>
              <a:rPr lang="ru-RU" dirty="0" smtClean="0"/>
              <a:t>И деревьям, и цветам.</a:t>
            </a:r>
            <a:endParaRPr lang="ru-RU" dirty="0"/>
          </a:p>
        </p:txBody>
      </p:sp>
    </p:spTree>
  </p:cSld>
  <p:clrMapOvr>
    <a:masterClrMapping/>
  </p:clrMapOvr>
  <p:transition advTm="472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Света\Desktop\лагерь15\станция дружбы\IMG_28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02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Света\Desktop\лагерь15\станция дружбы\IMG_28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72"/>
            <a:ext cx="4635504" cy="3476628"/>
          </a:xfrm>
          <a:prstGeom prst="rect">
            <a:avLst/>
          </a:prstGeom>
          <a:noFill/>
        </p:spPr>
      </p:pic>
      <p:pic>
        <p:nvPicPr>
          <p:cNvPr id="23555" name="Picture 3" descr="C:\Users\Света\Desktop\лагерь15\станция дружбы\IMG_2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643182"/>
            <a:ext cx="5207008" cy="3905256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43108" y="357166"/>
            <a:ext cx="382733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 мы весело живём.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Дружно песенки поём.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Можем весело смеяться.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Пошутить .побаловаться,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поспорить иногда.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Ну. а драться - никогда!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742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3" name="Picture 3" descr="C:\Users\Света\Desktop\лагерь15\станция дружбы\IMG_2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5334037" cy="4000528"/>
          </a:xfrm>
          <a:prstGeom prst="rect">
            <a:avLst/>
          </a:prstGeom>
          <a:noFill/>
        </p:spPr>
      </p:pic>
      <p:pic>
        <p:nvPicPr>
          <p:cNvPr id="25604" name="Picture 4" descr="C:\Users\Света\Desktop\лагерь15\станция дружбы\IMG_28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50471"/>
            <a:ext cx="4143372" cy="3107529"/>
          </a:xfrm>
          <a:prstGeom prst="rect">
            <a:avLst/>
          </a:prstGeom>
          <a:noFill/>
        </p:spPr>
      </p:pic>
    </p:spTree>
  </p:cSld>
  <p:clrMapOvr>
    <a:masterClrMapping/>
  </p:clrMapOvr>
  <p:transition advTm="2996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Света\Desktop\лагерь15\станция дружбы\IMG_28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290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Света\Desktop\лагерь15\станция дружбы\IMG_28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571876"/>
            <a:ext cx="3873499" cy="2905124"/>
          </a:xfrm>
          <a:prstGeom prst="rect">
            <a:avLst/>
          </a:prstGeom>
          <a:noFill/>
        </p:spPr>
      </p:pic>
      <p:pic>
        <p:nvPicPr>
          <p:cNvPr id="35843" name="Picture 3" descr="C:\Users\Света\Desktop\лагерь15\станция дружбы\IMG_2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571480"/>
            <a:ext cx="4564066" cy="34230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92867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Мы едем, едем, едем </a:t>
            </a:r>
            <a:br>
              <a:rPr lang="ru-RU" sz="2800" dirty="0" smtClean="0"/>
            </a:br>
            <a:r>
              <a:rPr lang="ru-RU" sz="2800" dirty="0" smtClean="0"/>
              <a:t>В далёкие края, </a:t>
            </a:r>
            <a:br>
              <a:rPr lang="ru-RU" sz="2800" dirty="0" smtClean="0"/>
            </a:br>
            <a:r>
              <a:rPr lang="ru-RU" sz="2800" dirty="0" smtClean="0"/>
              <a:t>Хорошие соседи, </a:t>
            </a:r>
            <a:br>
              <a:rPr lang="ru-RU" sz="2800" dirty="0" smtClean="0"/>
            </a:br>
            <a:r>
              <a:rPr lang="ru-RU" sz="2800" dirty="0" smtClean="0"/>
              <a:t>Счастливые друзья.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44291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Нам весело живётся, </a:t>
            </a:r>
            <a:br>
              <a:rPr lang="ru-RU" dirty="0" smtClean="0"/>
            </a:br>
            <a:r>
              <a:rPr lang="ru-RU" dirty="0" smtClean="0"/>
              <a:t>Мы песенку поём, </a:t>
            </a:r>
            <a:br>
              <a:rPr lang="ru-RU" dirty="0" smtClean="0"/>
            </a:br>
            <a:r>
              <a:rPr lang="ru-RU" dirty="0" smtClean="0"/>
              <a:t>И в песенке поётся </a:t>
            </a:r>
            <a:br>
              <a:rPr lang="ru-RU" dirty="0" smtClean="0"/>
            </a:br>
            <a:r>
              <a:rPr lang="ru-RU" dirty="0" smtClean="0"/>
              <a:t>О том, как мы живём. </a:t>
            </a:r>
            <a:endParaRPr lang="ru-RU" dirty="0"/>
          </a:p>
        </p:txBody>
      </p:sp>
    </p:spTree>
  </p:cSld>
  <p:clrMapOvr>
    <a:masterClrMapping/>
  </p:clrMapOvr>
  <p:transition advTm="5414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Экскурсия на телевизионную станцию</a:t>
            </a:r>
            <a:endParaRPr lang="ru-RU" dirty="0"/>
          </a:p>
        </p:txBody>
      </p:sp>
      <p:pic>
        <p:nvPicPr>
          <p:cNvPr id="36866" name="Picture 2" descr="C:\Users\Света\Desktop\лагерь15\станция дружбы\IMG_2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500174"/>
            <a:ext cx="5135570" cy="3851678"/>
          </a:xfrm>
          <a:prstGeom prst="rect">
            <a:avLst/>
          </a:prstGeom>
          <a:noFill/>
        </p:spPr>
      </p:pic>
    </p:spTree>
  </p:cSld>
  <p:clrMapOvr>
    <a:masterClrMapping/>
  </p:clrMapOvr>
  <p:transition advTm="305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День начался  обнимемся всем миром</a:t>
            </a:r>
            <a:endParaRPr lang="ru-RU" dirty="0"/>
          </a:p>
        </p:txBody>
      </p:sp>
      <p:pic>
        <p:nvPicPr>
          <p:cNvPr id="4" name="Содержимое 3" descr="IMG_28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71546"/>
            <a:ext cx="3643338" cy="2732504"/>
          </a:xfrm>
        </p:spPr>
      </p:pic>
      <p:pic>
        <p:nvPicPr>
          <p:cNvPr id="1026" name="Picture 2" descr="C:\Users\Света\Desktop\лагерь15\станция дружбы\IMG_2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6" y="928670"/>
            <a:ext cx="3563934" cy="2672951"/>
          </a:xfrm>
          <a:prstGeom prst="rect">
            <a:avLst/>
          </a:prstGeom>
          <a:noFill/>
        </p:spPr>
      </p:pic>
      <p:pic>
        <p:nvPicPr>
          <p:cNvPr id="1027" name="Picture 3" descr="C:\Users\Света\Desktop\лагерь15\станция дружбы\IMG_2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571876"/>
            <a:ext cx="3429024" cy="2571768"/>
          </a:xfrm>
          <a:prstGeom prst="rect">
            <a:avLst/>
          </a:prstGeom>
          <a:noFill/>
        </p:spPr>
      </p:pic>
    </p:spTree>
  </p:cSld>
  <p:clrMapOvr>
    <a:masterClrMapping/>
  </p:clrMapOvr>
  <p:transition advTm="5523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Света\Desktop\лагерь15\станция дружбы\IMG_28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4683161" cy="3512371"/>
          </a:xfrm>
          <a:prstGeom prst="rect">
            <a:avLst/>
          </a:prstGeom>
          <a:noFill/>
        </p:spPr>
      </p:pic>
      <p:pic>
        <p:nvPicPr>
          <p:cNvPr id="37891" name="Picture 3" descr="C:\Users\Света\Desktop\лагерь15\станция дружбы\IMG_29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786190"/>
            <a:ext cx="3563934" cy="2672951"/>
          </a:xfrm>
          <a:prstGeom prst="rect">
            <a:avLst/>
          </a:prstGeom>
          <a:noFill/>
        </p:spPr>
      </p:pic>
      <p:pic>
        <p:nvPicPr>
          <p:cNvPr id="37892" name="Picture 4" descr="C:\Users\Света\Desktop\лагерь15\станция дружбы\IMG_2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84571">
            <a:off x="5143015" y="410367"/>
            <a:ext cx="3968749" cy="2976562"/>
          </a:xfrm>
          <a:prstGeom prst="rect">
            <a:avLst/>
          </a:prstGeom>
          <a:noFill/>
        </p:spPr>
      </p:pic>
    </p:spTree>
  </p:cSld>
  <p:clrMapOvr>
    <a:masterClrMapping/>
  </p:clrMapOvr>
  <p:transition advTm="304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Света\Desktop\лагерь15\станция дружбы\IMG_29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16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Света\Desktop\лагерь15\станция дружбы\IMG_2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0"/>
            <a:ext cx="4381531" cy="3286148"/>
          </a:xfrm>
          <a:prstGeom prst="rect">
            <a:avLst/>
          </a:prstGeom>
          <a:noFill/>
        </p:spPr>
      </p:pic>
      <p:pic>
        <p:nvPicPr>
          <p:cNvPr id="39939" name="Picture 3" descr="C:\Users\Света\Desktop\лагерь15\станция дружбы\IMG_2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3968749" cy="2976562"/>
          </a:xfrm>
          <a:prstGeom prst="rect">
            <a:avLst/>
          </a:prstGeom>
          <a:noFill/>
        </p:spPr>
      </p:pic>
      <p:pic>
        <p:nvPicPr>
          <p:cNvPr id="39940" name="Picture 4" descr="C:\Users\Света\Desktop\лагерь15\станция дружбы\IMG_29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357562"/>
            <a:ext cx="4214842" cy="3161132"/>
          </a:xfrm>
          <a:prstGeom prst="rect">
            <a:avLst/>
          </a:prstGeom>
          <a:noFill/>
        </p:spPr>
      </p:pic>
    </p:spTree>
  </p:cSld>
  <p:clrMapOvr>
    <a:masterClrMapping/>
  </p:clrMapOvr>
  <p:transition advTm="3963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Света\Desktop\лагерь15\станция дружбы\IMG_29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928670"/>
            <a:ext cx="7143800" cy="5357850"/>
          </a:xfrm>
          <a:prstGeom prst="rect">
            <a:avLst/>
          </a:prstGeom>
          <a:noFill/>
        </p:spPr>
      </p:pic>
      <p:pic>
        <p:nvPicPr>
          <p:cNvPr id="40963" name="Picture 3" descr="C:\Users\Света\Desktop\лагерь15\станция дружбы\IMG_2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25826">
            <a:off x="0" y="4024314"/>
            <a:ext cx="3778248" cy="2833686"/>
          </a:xfrm>
          <a:prstGeom prst="rect">
            <a:avLst/>
          </a:prstGeom>
          <a:noFill/>
        </p:spPr>
      </p:pic>
      <p:pic>
        <p:nvPicPr>
          <p:cNvPr id="40964" name="Picture 4" descr="C:\Users\Света\Desktop\лагерь15\станция дружбы\IMG_29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47431">
            <a:off x="-522232" y="110994"/>
            <a:ext cx="4254501" cy="3190876"/>
          </a:xfrm>
          <a:prstGeom prst="rect">
            <a:avLst/>
          </a:prstGeom>
          <a:noFill/>
        </p:spPr>
      </p:pic>
      <p:pic>
        <p:nvPicPr>
          <p:cNvPr id="40965" name="Picture 5" descr="C:\Users\Света\Desktop\лагерь15\станция дружбы\IMG_29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07556">
            <a:off x="5565044" y="167692"/>
            <a:ext cx="3754898" cy="2816174"/>
          </a:xfrm>
          <a:prstGeom prst="rect">
            <a:avLst/>
          </a:prstGeom>
          <a:noFill/>
        </p:spPr>
      </p:pic>
      <p:pic>
        <p:nvPicPr>
          <p:cNvPr id="40966" name="Picture 6" descr="C:\Users\Света\Desktop\лагерь15\станция дружбы\IMG_29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451052">
            <a:off x="5457078" y="3501130"/>
            <a:ext cx="4159251" cy="3119438"/>
          </a:xfrm>
          <a:prstGeom prst="rect">
            <a:avLst/>
          </a:prstGeom>
          <a:noFill/>
        </p:spPr>
      </p:pic>
    </p:spTree>
  </p:cSld>
  <p:clrMapOvr>
    <a:masterClrMapping/>
  </p:clrMapOvr>
  <p:transition advTm="5663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Света\Desktop\лагерь15\станция дружбы\IMG_2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714356"/>
            <a:ext cx="6350016" cy="4762512"/>
          </a:xfrm>
          <a:prstGeom prst="rect">
            <a:avLst/>
          </a:prstGeom>
          <a:noFill/>
        </p:spPr>
      </p:pic>
    </p:spTree>
  </p:cSld>
  <p:clrMapOvr>
    <a:masterClrMapping/>
  </p:clrMapOvr>
  <p:transition advTm="638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Света\Desktop\лагерь15\станция дружбы\IMG_29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advTm="3323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Света\Desktop\лагерь15\станция дружбы\IMG_29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28596" y="57148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Ну а завтра за дела</a:t>
            </a:r>
            <a:br>
              <a:rPr lang="ru-RU" dirty="0" smtClean="0"/>
            </a:br>
            <a:r>
              <a:rPr lang="ru-RU" dirty="0" smtClean="0"/>
              <a:t>Прям все вместе! Прям с утра!</a:t>
            </a:r>
            <a:br>
              <a:rPr lang="ru-RU" dirty="0" smtClean="0"/>
            </a:br>
            <a:r>
              <a:rPr lang="ru-RU" dirty="0" smtClean="0"/>
              <a:t>Почему же нам нескучно?</a:t>
            </a:r>
            <a:br>
              <a:rPr lang="ru-RU" dirty="0" smtClean="0"/>
            </a:br>
            <a:r>
              <a:rPr lang="ru-RU" dirty="0" smtClean="0"/>
              <a:t>Просто вместе нам сподручно!</a:t>
            </a:r>
            <a:br>
              <a:rPr lang="ru-RU" dirty="0" smtClean="0"/>
            </a:br>
            <a:r>
              <a:rPr lang="ru-RU" dirty="0" smtClean="0"/>
              <a:t>Все друг другу помогаем,</a:t>
            </a:r>
            <a:br>
              <a:rPr lang="ru-RU" dirty="0" smtClean="0"/>
            </a:br>
            <a:r>
              <a:rPr lang="ru-RU" dirty="0" smtClean="0"/>
              <a:t>Это дружбой называем!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580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а\Desktop\лагерь15\станция дружбы\IMG_2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587747" cy="2690810"/>
          </a:xfrm>
          <a:prstGeom prst="rect">
            <a:avLst/>
          </a:prstGeom>
          <a:noFill/>
        </p:spPr>
      </p:pic>
      <p:pic>
        <p:nvPicPr>
          <p:cNvPr id="2052" name="Picture 4" descr="C:\Users\Света\Desktop\лагерь15\станция дружбы\IMG_2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786058"/>
            <a:ext cx="3921124" cy="2940843"/>
          </a:xfrm>
          <a:prstGeom prst="rect">
            <a:avLst/>
          </a:prstGeom>
          <a:noFill/>
        </p:spPr>
      </p:pic>
      <p:pic>
        <p:nvPicPr>
          <p:cNvPr id="2053" name="Picture 5" descr="C:\Users\Света\Desktop\лагерь15\станция дружбы\IMG_2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00042"/>
            <a:ext cx="3397245" cy="2547934"/>
          </a:xfrm>
          <a:prstGeom prst="rect">
            <a:avLst/>
          </a:prstGeom>
          <a:noFill/>
        </p:spPr>
      </p:pic>
    </p:spTree>
  </p:cSld>
  <p:clrMapOvr>
    <a:masterClrMapping/>
  </p:clrMapOvr>
  <p:transition advTm="514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вета\Desktop\лагерь15\станция дружбы\IMG_2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87965">
            <a:off x="1835914" y="3161458"/>
            <a:ext cx="4667283" cy="3500462"/>
          </a:xfrm>
          <a:prstGeom prst="rect">
            <a:avLst/>
          </a:prstGeom>
          <a:noFill/>
        </p:spPr>
      </p:pic>
      <p:pic>
        <p:nvPicPr>
          <p:cNvPr id="3075" name="Picture 3" descr="C:\Users\Света\Desktop\лагерь15\станция дружбы\IMG_2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8"/>
            <a:ext cx="3968749" cy="2976562"/>
          </a:xfrm>
          <a:prstGeom prst="rect">
            <a:avLst/>
          </a:prstGeom>
          <a:noFill/>
        </p:spPr>
      </p:pic>
      <p:pic>
        <p:nvPicPr>
          <p:cNvPr id="3076" name="Picture 4" descr="C:\Users\Света\Desktop\лагерь15\станция дружбы\IMG_2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70333">
            <a:off x="4097793" y="577166"/>
            <a:ext cx="3968749" cy="29765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Я – твой друг и ты – мой друг.</a:t>
            </a:r>
          </a:p>
          <a:p>
            <a:r>
              <a:rPr lang="ru-RU" dirty="0" smtClean="0"/>
              <a:t>Крепко за руки возьмёмся</a:t>
            </a:r>
          </a:p>
          <a:p>
            <a:r>
              <a:rPr lang="ru-RU" dirty="0" smtClean="0"/>
              <a:t>И друг другу улыбнёмся.</a:t>
            </a:r>
            <a:endParaRPr lang="ru-RU" dirty="0"/>
          </a:p>
        </p:txBody>
      </p:sp>
    </p:spTree>
  </p:cSld>
  <p:clrMapOvr>
    <a:masterClrMapping/>
  </p:clrMapOvr>
  <p:transition advTm="627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а\Desktop\лагерь15\станция дружбы\IMG_2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890299">
            <a:off x="46618" y="775615"/>
            <a:ext cx="4016375" cy="3012281"/>
          </a:xfrm>
          <a:prstGeom prst="rect">
            <a:avLst/>
          </a:prstGeom>
          <a:noFill/>
        </p:spPr>
      </p:pic>
      <p:pic>
        <p:nvPicPr>
          <p:cNvPr id="4099" name="Picture 3" descr="C:\Users\Света\Desktop\лагерь15\станция дружбы\IMG_2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643314"/>
            <a:ext cx="3397245" cy="2547934"/>
          </a:xfrm>
          <a:prstGeom prst="rect">
            <a:avLst/>
          </a:prstGeom>
          <a:noFill/>
        </p:spPr>
      </p:pic>
      <p:pic>
        <p:nvPicPr>
          <p:cNvPr id="4100" name="Picture 4" descr="C:\Users\Света\Desktop\лагерь15\станция дружбы\IMG_28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857232"/>
            <a:ext cx="3905278" cy="2928958"/>
          </a:xfrm>
          <a:prstGeom prst="rect">
            <a:avLst/>
          </a:prstGeom>
          <a:noFill/>
        </p:spPr>
      </p:pic>
    </p:spTree>
  </p:cSld>
  <p:clrMapOvr>
    <a:masterClrMapping/>
  </p:clrMapOvr>
  <p:transition advTm="441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вета\Desktop\лагерь15\станция дружбы\IMG_28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6691359" cy="4275330"/>
          </a:xfrm>
          <a:prstGeom prst="rect">
            <a:avLst/>
          </a:prstGeom>
          <a:noFill/>
        </p:spPr>
      </p:pic>
      <p:sp>
        <p:nvSpPr>
          <p:cNvPr id="3" name="Облако 2"/>
          <p:cNvSpPr/>
          <p:nvPr/>
        </p:nvSpPr>
        <p:spPr>
          <a:xfrm>
            <a:off x="5357818" y="1142984"/>
            <a:ext cx="3786182" cy="221457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Ребята давайте жить дружно</a:t>
            </a:r>
            <a:endParaRPr lang="ru-RU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advTm="496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вета\Desktop\лагерь15\станция дружбы\IMG_2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252" y="381000"/>
            <a:ext cx="3587747" cy="2690810"/>
          </a:xfrm>
          <a:prstGeom prst="rect">
            <a:avLst/>
          </a:prstGeom>
          <a:noFill/>
        </p:spPr>
      </p:pic>
      <p:pic>
        <p:nvPicPr>
          <p:cNvPr id="6147" name="Picture 3" descr="C:\Users\Света\Desktop\лагерь15\станция дружбы\IMG_2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34635">
            <a:off x="5409977" y="3500007"/>
            <a:ext cx="3809995" cy="2857496"/>
          </a:xfrm>
          <a:prstGeom prst="rect">
            <a:avLst/>
          </a:prstGeom>
          <a:noFill/>
        </p:spPr>
      </p:pic>
      <p:pic>
        <p:nvPicPr>
          <p:cNvPr id="6148" name="Picture 4" descr="C:\Users\Света\Desktop\лагерь15\станция дружбы\IMG_28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31920">
            <a:off x="-156973" y="3927764"/>
            <a:ext cx="3178249" cy="2383687"/>
          </a:xfrm>
          <a:prstGeom prst="rect">
            <a:avLst/>
          </a:prstGeom>
          <a:noFill/>
        </p:spPr>
      </p:pic>
      <p:pic>
        <p:nvPicPr>
          <p:cNvPr id="6149" name="Picture 5" descr="C:\Users\Света\Desktop\лагерь15\станция дружбы\IMG_28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0"/>
            <a:ext cx="3968749" cy="297656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28926" y="371475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 </a:t>
            </a:r>
            <a:r>
              <a:rPr lang="ru-RU" b="1" dirty="0" smtClean="0"/>
              <a:t>группе нашей каждый день</a:t>
            </a:r>
          </a:p>
          <a:p>
            <a:r>
              <a:rPr lang="ru-RU" b="1" dirty="0" smtClean="0"/>
              <a:t>Делаем зарядку,</a:t>
            </a:r>
          </a:p>
          <a:p>
            <a:r>
              <a:rPr lang="ru-RU" b="1" dirty="0" smtClean="0"/>
              <a:t>Выполняем упражненья</a:t>
            </a:r>
          </a:p>
          <a:p>
            <a:r>
              <a:rPr lang="ru-RU" b="1" dirty="0" smtClean="0"/>
              <a:t>Строго по порядку:</a:t>
            </a:r>
          </a:p>
          <a:p>
            <a:r>
              <a:rPr lang="ru-RU" b="1" dirty="0" smtClean="0"/>
              <a:t>Все присели,</a:t>
            </a:r>
          </a:p>
          <a:p>
            <a:r>
              <a:rPr lang="ru-RU" b="1" dirty="0" smtClean="0"/>
              <a:t>Дружно встали,</a:t>
            </a:r>
          </a:p>
          <a:p>
            <a:r>
              <a:rPr lang="ru-RU" b="1" dirty="0" smtClean="0"/>
              <a:t>Повертели головой,</a:t>
            </a:r>
          </a:p>
          <a:p>
            <a:r>
              <a:rPr lang="ru-RU" b="1" dirty="0" smtClean="0"/>
              <a:t>Потянулись, повернулись</a:t>
            </a:r>
          </a:p>
          <a:p>
            <a:r>
              <a:rPr lang="ru-RU" b="1" dirty="0" smtClean="0"/>
              <a:t>И друг другу улыбнулись! </a:t>
            </a:r>
            <a:endParaRPr lang="ru-RU" b="1" dirty="0"/>
          </a:p>
        </p:txBody>
      </p:sp>
    </p:spTree>
  </p:cSld>
  <p:clrMapOvr>
    <a:masterClrMapping/>
  </p:clrMapOvr>
  <p:transition advTm="1054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вета\Desktop\лагерь15\станция дружбы\IMG_2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28604"/>
            <a:ext cx="3968749" cy="2976562"/>
          </a:xfrm>
          <a:prstGeom prst="rect">
            <a:avLst/>
          </a:prstGeom>
          <a:noFill/>
        </p:spPr>
      </p:pic>
      <p:pic>
        <p:nvPicPr>
          <p:cNvPr id="7171" name="Picture 3" descr="C:\Users\Света\Desktop\лагерь15\станция дружбы\IMG_2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66"/>
            <a:ext cx="4071934" cy="3053951"/>
          </a:xfrm>
          <a:prstGeom prst="rect">
            <a:avLst/>
          </a:prstGeom>
          <a:noFill/>
        </p:spPr>
      </p:pic>
      <p:pic>
        <p:nvPicPr>
          <p:cNvPr id="7172" name="Picture 4" descr="C:\Users\Света\Desktop\лагерь15\станция дружбы\IMG_2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071810"/>
            <a:ext cx="3968749" cy="29765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3108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Раз, два, три, четыре, пять — </a:t>
            </a:r>
          </a:p>
          <a:p>
            <a:r>
              <a:rPr lang="ru-RU" dirty="0" smtClean="0"/>
              <a:t>Собираемся гулять. </a:t>
            </a:r>
            <a:endParaRPr lang="ru-RU" dirty="0"/>
          </a:p>
        </p:txBody>
      </p:sp>
    </p:spTree>
  </p:cSld>
  <p:clrMapOvr>
    <a:masterClrMapping/>
  </p:clrMapOvr>
  <p:transition advTm="5788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155</Words>
  <Application>Microsoft Office PowerPoint</Application>
  <PresentationFormat>Экран (4:3)</PresentationFormat>
  <Paragraphs>36</Paragraphs>
  <Slides>36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Станция  Дружба</vt:lpstr>
      <vt:lpstr>Цвет дня </vt:lpstr>
      <vt:lpstr>День начался  обнимемся всем миром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Экскурсия на телевизионную станцию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Света</cp:lastModifiedBy>
  <cp:revision>21</cp:revision>
  <dcterms:created xsi:type="dcterms:W3CDTF">2013-08-01T17:17:49Z</dcterms:created>
  <dcterms:modified xsi:type="dcterms:W3CDTF">2015-06-18T17:42:38Z</dcterms:modified>
</cp:coreProperties>
</file>