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7" r:id="rId22"/>
    <p:sldId id="279" r:id="rId23"/>
    <p:sldId id="280" r:id="rId24"/>
    <p:sldId id="288" r:id="rId25"/>
    <p:sldId id="281" r:id="rId26"/>
    <p:sldId id="282" r:id="rId27"/>
    <p:sldId id="283" r:id="rId28"/>
    <p:sldId id="284" r:id="rId29"/>
    <p:sldId id="285" r:id="rId30"/>
    <p:sldId id="286" r:id="rId31"/>
    <p:sldId id="257" r:id="rId32"/>
    <p:sldId id="260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64E2F-D559-482F-A575-49B738A23BE2}" type="datetimeFigureOut">
              <a:rPr lang="ru-RU"/>
              <a:pPr>
                <a:defRPr/>
              </a:pPr>
              <a:t>23.06.2015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16AD5-C183-4D79-8A62-5FDCB9E377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82B75-78FA-4B3B-947B-2BB2C9C8EEA1}" type="datetimeFigureOut">
              <a:rPr lang="ru-RU"/>
              <a:pPr>
                <a:defRPr/>
              </a:pPr>
              <a:t>23.06.2015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D2D5B-588A-43A1-BECD-787303B356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8BA64-501C-487C-ABAE-D3A10047B800}" type="datetimeFigureOut">
              <a:rPr lang="ru-RU"/>
              <a:pPr>
                <a:defRPr/>
              </a:pPr>
              <a:t>23.06.2015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36728-3DFD-40F2-BCCC-F0940FAE1E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B83AE-F574-4346-8E29-635578CE5940}" type="datetimeFigureOut">
              <a:rPr lang="ru-RU"/>
              <a:pPr>
                <a:defRPr/>
              </a:pPr>
              <a:t>23.06.2015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32079-25DB-4BE1-8010-7F0F7ED114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84FDE-2B61-4100-BED1-01357CBF069E}" type="datetimeFigureOut">
              <a:rPr lang="ru-RU"/>
              <a:pPr>
                <a:defRPr/>
              </a:pPr>
              <a:t>23.06.2015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8D4DC-FEE8-400D-88A7-99F01A2675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244B4-4490-45EA-BD33-782C581824F8}" type="datetimeFigureOut">
              <a:rPr lang="ru-RU"/>
              <a:pPr>
                <a:defRPr/>
              </a:pPr>
              <a:t>23.06.2015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9A411-C63C-410D-8A80-6B96E6E05B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2AD21-1E9F-45A1-882A-95E2107B7B09}" type="datetimeFigureOut">
              <a:rPr lang="ru-RU"/>
              <a:pPr>
                <a:defRPr/>
              </a:pPr>
              <a:t>23.06.2015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83021-B588-4BDE-A5ED-01E8333996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AD1C9-4121-411B-B5DF-A3D9DEC6B908}" type="datetimeFigureOut">
              <a:rPr lang="ru-RU"/>
              <a:pPr>
                <a:defRPr/>
              </a:pPr>
              <a:t>23.06.2015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E4AE1-BC6A-4091-88CA-E5491E8B6E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F055-AEF2-49D4-8BDB-BB273A840C02}" type="datetimeFigureOut">
              <a:rPr lang="ru-RU"/>
              <a:pPr>
                <a:defRPr/>
              </a:pPr>
              <a:t>23.06.2015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F2AA1-2082-43BB-929C-B633E00473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452EF-9B04-455B-97A5-A9632E250971}" type="datetimeFigureOut">
              <a:rPr lang="ru-RU"/>
              <a:pPr>
                <a:defRPr/>
              </a:pPr>
              <a:t>23.06.2015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6FC7-CCC7-4366-8AD7-009AC529A5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9DBD0-7CF2-4F01-977E-2B80160825D6}" type="datetimeFigureOut">
              <a:rPr lang="ru-RU"/>
              <a:pPr>
                <a:defRPr/>
              </a:pPr>
              <a:t>23.06.2015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BE1D4-CB54-47E9-8F6E-66F1D6C295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F51B2F-48EC-40C5-9259-19BF5145C5F5}" type="datetimeFigureOut">
              <a:rPr lang="ru-RU"/>
              <a:pPr>
                <a:defRPr/>
              </a:pPr>
              <a:t>23.06.2015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5B0D00-59E4-4A05-97AA-D687A60F66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Капля 7"/>
          <p:cNvSpPr/>
          <p:nvPr/>
        </p:nvSpPr>
        <p:spPr>
          <a:xfrm rot="16200000">
            <a:off x="1165312" y="-1057808"/>
            <a:ext cx="6597352" cy="8712968"/>
          </a:xfrm>
          <a:prstGeom prst="teardrop">
            <a:avLst/>
          </a:prstGeom>
          <a:solidFill>
            <a:srgbClr val="FFFF99"/>
          </a:solidFill>
          <a:ln w="215900" cmpd="thickThin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35" name="Рисунок 8" descr="69416116_16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0825" y="4581525"/>
            <a:ext cx="1427163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Рисунок 9" descr="69416138_17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24750" y="4652963"/>
            <a:ext cx="1450975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02513" y="0"/>
            <a:ext cx="1741487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Группа 1"/>
          <p:cNvGrpSpPr>
            <a:grpSpLocks/>
          </p:cNvGrpSpPr>
          <p:nvPr/>
        </p:nvGrpSpPr>
        <p:grpSpPr bwMode="auto">
          <a:xfrm>
            <a:off x="755650" y="2420938"/>
            <a:ext cx="6591300" cy="3238717"/>
            <a:chOff x="755576" y="2420888"/>
            <a:chExt cx="6590620" cy="3238758"/>
          </a:xfrm>
        </p:grpSpPr>
        <p:sp>
          <p:nvSpPr>
            <p:cNvPr id="3" name="TextBox 2"/>
            <p:cNvSpPr txBox="1"/>
            <p:nvPr/>
          </p:nvSpPr>
          <p:spPr>
            <a:xfrm>
              <a:off x="1547657" y="5013307"/>
              <a:ext cx="5798539" cy="6463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+mn-cs"/>
                </a:rPr>
                <a:t>День пятнадцатый</a:t>
              </a:r>
              <a:endPara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55576" y="2420888"/>
              <a:ext cx="6283445" cy="10156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6000" b="1" dirty="0" smtClean="0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latin typeface="Monotype Corsiva" pitchFamily="66" charset="0"/>
                </a:rPr>
                <a:t>Станция  Закрытие </a:t>
              </a:r>
              <a:endParaRPr lang="ru-RU" sz="6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Света\Desktop\лагерь15\зак\IMG_31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3357562"/>
            <a:ext cx="3977220" cy="2982915"/>
          </a:xfrm>
          <a:prstGeom prst="rect">
            <a:avLst/>
          </a:prstGeom>
          <a:noFill/>
        </p:spPr>
      </p:pic>
      <p:pic>
        <p:nvPicPr>
          <p:cNvPr id="8195" name="Picture 3" descr="C:\Users\Света\Desktop\лагерь15\зак\IMG_3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81000"/>
            <a:ext cx="4135438" cy="3101579"/>
          </a:xfrm>
          <a:prstGeom prst="rect">
            <a:avLst/>
          </a:prstGeom>
          <a:noFill/>
        </p:spPr>
      </p:pic>
      <p:pic>
        <p:nvPicPr>
          <p:cNvPr id="8196" name="Picture 4" descr="C:\Users\Света\Desktop\лагерь15\зак\IMG_31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01665">
            <a:off x="622834" y="378606"/>
            <a:ext cx="4064000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Света\Desktop\лагерь15\зак\IMG_31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857232"/>
            <a:ext cx="7215206" cy="54114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Света\Desktop\лагерь15\зак\IMG_314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2475" y="1071546"/>
            <a:ext cx="6762797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1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3500966" cy="2625725"/>
          </a:xfrm>
        </p:spPr>
      </p:pic>
      <p:pic>
        <p:nvPicPr>
          <p:cNvPr id="11266" name="Picture 2" descr="C:\Users\Света\Desktop\лагерь15\зак\IMG_3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357430"/>
            <a:ext cx="4254501" cy="3190876"/>
          </a:xfrm>
          <a:prstGeom prst="rect">
            <a:avLst/>
          </a:prstGeom>
          <a:noFill/>
        </p:spPr>
      </p:pic>
      <p:pic>
        <p:nvPicPr>
          <p:cNvPr id="11267" name="Picture 3" descr="C:\Users\Света\Desktop\лагерь15\зак\IMG_31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1000"/>
            <a:ext cx="4064000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1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2357430"/>
            <a:ext cx="6000760" cy="4500570"/>
          </a:xfrm>
        </p:spPr>
      </p:pic>
      <p:pic>
        <p:nvPicPr>
          <p:cNvPr id="12290" name="Picture 2" descr="C:\Users\Света\Desktop\лагерь15\зак\IMG_3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44" y="381000"/>
            <a:ext cx="4730755" cy="354806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28572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Все помнят день июньский очень скорбно,</a:t>
            </a:r>
            <a:br>
              <a:rPr lang="ru-RU" dirty="0" smtClean="0"/>
            </a:br>
            <a:r>
              <a:rPr lang="ru-RU" dirty="0" smtClean="0"/>
              <a:t>двадцать второе страшное число,</a:t>
            </a:r>
            <a:br>
              <a:rPr lang="ru-RU" dirty="0" smtClean="0"/>
            </a:br>
            <a:r>
              <a:rPr lang="ru-RU" dirty="0" smtClean="0"/>
              <a:t>день памяти и скорби по погибших,</a:t>
            </a:r>
            <a:br>
              <a:rPr lang="ru-RU" dirty="0" smtClean="0"/>
            </a:br>
            <a:r>
              <a:rPr lang="ru-RU" dirty="0" smtClean="0"/>
              <a:t>о сколько их то горе унесло!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1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6248" y="785794"/>
            <a:ext cx="4446068" cy="3334551"/>
          </a:xfrm>
        </p:spPr>
      </p:pic>
      <p:pic>
        <p:nvPicPr>
          <p:cNvPr id="13314" name="Picture 2" descr="C:\Users\Света\Desktop\лагерь15\зак\IMG_31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54501" cy="3190876"/>
          </a:xfrm>
          <a:prstGeom prst="rect">
            <a:avLst/>
          </a:prstGeom>
          <a:noFill/>
        </p:spPr>
      </p:pic>
      <p:pic>
        <p:nvPicPr>
          <p:cNvPr id="13315" name="Picture 3" descr="C:\Users\Света\Desktop\лагерь15\зак\IMG_31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428868"/>
            <a:ext cx="3778248" cy="283368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000496" y="428625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Зажжем свечу и на окно поставим,</a:t>
            </a:r>
            <a:br>
              <a:rPr lang="ru-RU" dirty="0" smtClean="0"/>
            </a:br>
            <a:r>
              <a:rPr lang="ru-RU" dirty="0" smtClean="0"/>
              <a:t>чтоб небо видело и скорбь и слезы наши,</a:t>
            </a:r>
            <a:br>
              <a:rPr lang="ru-RU" dirty="0" smtClean="0"/>
            </a:br>
            <a:r>
              <a:rPr lang="ru-RU" dirty="0" smtClean="0"/>
              <a:t>чтоб те кто смотрит с неба, с облаков его,</a:t>
            </a:r>
            <a:br>
              <a:rPr lang="ru-RU" dirty="0" smtClean="0"/>
            </a:br>
            <a:r>
              <a:rPr lang="ru-RU" dirty="0" smtClean="0"/>
              <a:t>пусть незаметно нам рукой помашет!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1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60250" cy="2745188"/>
          </a:xfrm>
        </p:spPr>
      </p:pic>
      <p:pic>
        <p:nvPicPr>
          <p:cNvPr id="14338" name="Picture 2" descr="C:\Users\Света\Desktop\лагерь15\зак\IMG_31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57166"/>
            <a:ext cx="3643338" cy="2732504"/>
          </a:xfrm>
          <a:prstGeom prst="rect">
            <a:avLst/>
          </a:prstGeom>
          <a:noFill/>
        </p:spPr>
      </p:pic>
      <p:pic>
        <p:nvPicPr>
          <p:cNvPr id="14340" name="Picture 4" descr="C:\Users\Света\Desktop\лагерь15\зак\IMG_31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1214422"/>
            <a:ext cx="3349620" cy="2512215"/>
          </a:xfrm>
          <a:prstGeom prst="rect">
            <a:avLst/>
          </a:prstGeom>
          <a:noFill/>
        </p:spPr>
      </p:pic>
      <p:pic>
        <p:nvPicPr>
          <p:cNvPr id="14341" name="Picture 5" descr="C:\Users\Света\Desktop\лагерь15\зак\IMG_31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3000372"/>
            <a:ext cx="3714744" cy="2786058"/>
          </a:xfrm>
          <a:prstGeom prst="rect">
            <a:avLst/>
          </a:prstGeom>
          <a:noFill/>
        </p:spPr>
      </p:pic>
      <p:pic>
        <p:nvPicPr>
          <p:cNvPr id="14342" name="Picture 6" descr="C:\Users\Света\Desktop\лагерь15\зак\IMG_31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4000504"/>
            <a:ext cx="3286148" cy="2464612"/>
          </a:xfrm>
          <a:prstGeom prst="rect">
            <a:avLst/>
          </a:prstGeom>
          <a:noFill/>
        </p:spPr>
      </p:pic>
      <p:pic>
        <p:nvPicPr>
          <p:cNvPr id="14339" name="Picture 3" descr="C:\Users\Света\Desktop\лагерь15\зак\IMG_31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000372"/>
            <a:ext cx="3206744" cy="24050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1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85728"/>
            <a:ext cx="4095778" cy="3071834"/>
          </a:xfrm>
        </p:spPr>
      </p:pic>
      <p:pic>
        <p:nvPicPr>
          <p:cNvPr id="15362" name="Picture 2" descr="C:\Users\Света\Desktop\лагерь15\зак\IMG_31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214422"/>
            <a:ext cx="3778248" cy="2833686"/>
          </a:xfrm>
          <a:prstGeom prst="rect">
            <a:avLst/>
          </a:prstGeom>
          <a:noFill/>
        </p:spPr>
      </p:pic>
      <p:pic>
        <p:nvPicPr>
          <p:cNvPr id="15363" name="Picture 3" descr="C:\Users\Света\Desktop\лагерь15\зак\IMG_31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786190"/>
            <a:ext cx="3206744" cy="2405058"/>
          </a:xfrm>
          <a:prstGeom prst="rect">
            <a:avLst/>
          </a:prstGeom>
          <a:noFill/>
        </p:spPr>
      </p:pic>
      <p:pic>
        <p:nvPicPr>
          <p:cNvPr id="15364" name="Picture 4" descr="C:\Users\Света\Desktop\лагерь15\зак\IMG_31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3482578"/>
            <a:ext cx="4500562" cy="33754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1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5089010" cy="3816758"/>
          </a:xfrm>
        </p:spPr>
      </p:pic>
      <p:pic>
        <p:nvPicPr>
          <p:cNvPr id="16386" name="Picture 2" descr="C:\Users\Света\Desktop\лагерь15\зак\IMG_31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429000"/>
            <a:ext cx="3682997" cy="2762248"/>
          </a:xfrm>
          <a:prstGeom prst="rect">
            <a:avLst/>
          </a:prstGeom>
          <a:noFill/>
        </p:spPr>
      </p:pic>
      <p:pic>
        <p:nvPicPr>
          <p:cNvPr id="16387" name="Picture 3" descr="C:\Users\Света\Desktop\лагерь15\зак\IMG_31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59802">
            <a:off x="4479731" y="573436"/>
            <a:ext cx="4278314" cy="320873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42976" y="442913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Мой прадедушка Борис</a:t>
            </a:r>
          </a:p>
          <a:p>
            <a:r>
              <a:rPr lang="ru-RU" dirty="0" smtClean="0"/>
              <a:t>Сражался на войне. </a:t>
            </a:r>
          </a:p>
          <a:p>
            <a:r>
              <a:rPr lang="ru-RU" dirty="0" smtClean="0"/>
              <a:t>Дошёл он до Берлина, </a:t>
            </a:r>
          </a:p>
          <a:p>
            <a:r>
              <a:rPr lang="ru-RU" dirty="0" smtClean="0"/>
              <a:t>Рассказывали мне. </a:t>
            </a:r>
          </a:p>
          <a:p>
            <a:r>
              <a:rPr lang="ru-RU" dirty="0" smtClean="0"/>
              <a:t>Защитник Сталинграда, </a:t>
            </a:r>
          </a:p>
          <a:p>
            <a:r>
              <a:rPr lang="ru-RU" dirty="0" smtClean="0"/>
              <a:t>Совсем ещё юнец. 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18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785794"/>
            <a:ext cx="7120492" cy="5340369"/>
          </a:xfrm>
        </p:spPr>
      </p:pic>
      <p:sp>
        <p:nvSpPr>
          <p:cNvPr id="5" name="Прямоугольник 4"/>
          <p:cNvSpPr/>
          <p:nvPr/>
        </p:nvSpPr>
        <p:spPr>
          <a:xfrm>
            <a:off x="2214546" y="107154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И смело шагая в решительный бой</a:t>
            </a:r>
            <a:br>
              <a:rPr lang="ru-RU" dirty="0" smtClean="0"/>
            </a:br>
            <a:r>
              <a:rPr lang="ru-RU" dirty="0" smtClean="0"/>
              <a:t>Совсем не боялся прадедушка мой.</a:t>
            </a:r>
            <a:br>
              <a:rPr lang="ru-RU" dirty="0" smtClean="0"/>
            </a:br>
            <a:r>
              <a:rPr lang="ru-RU" dirty="0" smtClean="0"/>
              <a:t>Он верил, хоть пули свистят у виска,</a:t>
            </a:r>
            <a:br>
              <a:rPr lang="ru-RU" dirty="0" smtClean="0"/>
            </a:br>
            <a:r>
              <a:rPr lang="ru-RU" dirty="0" smtClean="0"/>
              <a:t>Победа за нами, победа близка.</a:t>
            </a:r>
            <a:br>
              <a:rPr lang="ru-RU" dirty="0" smtClean="0"/>
            </a:br>
            <a:r>
              <a:rPr lang="ru-RU" dirty="0" smtClean="0"/>
              <a:t>И прав оказался отважный герой,</a:t>
            </a:r>
            <a:br>
              <a:rPr lang="ru-RU" dirty="0" smtClean="0"/>
            </a:br>
            <a:r>
              <a:rPr lang="ru-RU" dirty="0" smtClean="0"/>
              <a:t>Его фотография рядом со мной.</a:t>
            </a:r>
            <a:br>
              <a:rPr lang="ru-RU" dirty="0" smtClean="0"/>
            </a:br>
            <a:r>
              <a:rPr lang="ru-RU" dirty="0" smtClean="0"/>
              <a:t>«Спасибо, дедуля, - шепчу я ему, - </a:t>
            </a:r>
            <a:br>
              <a:rPr lang="ru-RU" dirty="0" smtClean="0"/>
            </a:br>
            <a:r>
              <a:rPr lang="ru-RU" dirty="0" smtClean="0"/>
              <a:t>За то, что не отдал меня никому».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285728"/>
            <a:ext cx="101441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Здравствуй, лето звонкое</a:t>
            </a:r>
          </a:p>
          <a:p>
            <a:r>
              <a:rPr lang="ru-RU" sz="3600" dirty="0" smtClean="0"/>
              <a:t> Мы тебя так ждали</a:t>
            </a:r>
          </a:p>
          <a:p>
            <a:r>
              <a:rPr lang="ru-RU" sz="3600" dirty="0" smtClean="0"/>
              <a:t> И тепло и солнышко</a:t>
            </a:r>
          </a:p>
          <a:p>
            <a:r>
              <a:rPr lang="ru-RU" sz="3600" dirty="0" smtClean="0"/>
              <a:t> К себе в гости звали!</a:t>
            </a:r>
          </a:p>
          <a:p>
            <a:r>
              <a:rPr lang="ru-RU" sz="3600" dirty="0" smtClean="0"/>
              <a:t> Солнцу жаркому - ура! </a:t>
            </a:r>
          </a:p>
          <a:p>
            <a:r>
              <a:rPr lang="ru-RU" sz="3600" dirty="0" smtClean="0"/>
              <a:t> Здравствуй, летняя пора!</a:t>
            </a:r>
          </a:p>
          <a:p>
            <a:r>
              <a:rPr lang="ru-RU" sz="3600" dirty="0" smtClean="0"/>
              <a:t> Будут игры, песни литься</a:t>
            </a:r>
          </a:p>
          <a:p>
            <a:r>
              <a:rPr lang="ru-RU" sz="3600" dirty="0" smtClean="0"/>
              <a:t> Будем летом веселиться</a:t>
            </a:r>
            <a:endParaRPr lang="ru-RU" sz="3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Света\Desktop\лагерь15\зак\IMG_3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500042"/>
            <a:ext cx="4714908" cy="3536181"/>
          </a:xfrm>
          <a:prstGeom prst="rect">
            <a:avLst/>
          </a:prstGeom>
          <a:noFill/>
        </p:spPr>
      </p:pic>
      <p:pic>
        <p:nvPicPr>
          <p:cNvPr id="4" name="Содержимое 3" descr="IMG_318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28860" y="3214686"/>
            <a:ext cx="3786214" cy="2839661"/>
          </a:xfrm>
        </p:spPr>
      </p:pic>
      <p:sp>
        <p:nvSpPr>
          <p:cNvPr id="6" name="Прямоугольник 5"/>
          <p:cNvSpPr/>
          <p:nvPr/>
        </p:nvSpPr>
        <p:spPr>
          <a:xfrm>
            <a:off x="285720" y="42860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Сегодня светит солнце! </a:t>
            </a:r>
          </a:p>
          <a:p>
            <a:r>
              <a:rPr lang="ru-RU" dirty="0" smtClean="0"/>
              <a:t>И смеются люди. </a:t>
            </a:r>
          </a:p>
          <a:p>
            <a:r>
              <a:rPr lang="ru-RU" dirty="0" smtClean="0"/>
              <a:t>Пусть не будет взрывов, </a:t>
            </a:r>
          </a:p>
          <a:p>
            <a:r>
              <a:rPr lang="ru-RU" dirty="0" smtClean="0"/>
              <a:t>И грохота орудий! </a:t>
            </a:r>
          </a:p>
          <a:p>
            <a:r>
              <a:rPr lang="ru-RU" dirty="0" smtClean="0"/>
              <a:t>Малыш пусть улыбается </a:t>
            </a:r>
          </a:p>
          <a:p>
            <a:r>
              <a:rPr lang="ru-RU" dirty="0" smtClean="0"/>
              <a:t>На руках у мамочки. </a:t>
            </a:r>
          </a:p>
          <a:p>
            <a:r>
              <a:rPr lang="ru-RU" dirty="0" smtClean="0"/>
              <a:t>Смехом заливается, </a:t>
            </a:r>
          </a:p>
          <a:p>
            <a:r>
              <a:rPr lang="ru-RU" dirty="0" smtClean="0"/>
              <a:t>Показывая ямочки. </a:t>
            </a:r>
          </a:p>
          <a:p>
            <a:r>
              <a:rPr lang="ru-RU" dirty="0" smtClean="0"/>
              <a:t>Пусть на всей планете, </a:t>
            </a:r>
          </a:p>
          <a:p>
            <a:r>
              <a:rPr lang="ru-RU" dirty="0" smtClean="0"/>
              <a:t>Про войну забудут! </a:t>
            </a:r>
          </a:p>
          <a:p>
            <a:r>
              <a:rPr lang="ru-RU" dirty="0" smtClean="0"/>
              <a:t>Пусть играют дети! </a:t>
            </a:r>
          </a:p>
          <a:p>
            <a:r>
              <a:rPr lang="ru-RU" dirty="0" smtClean="0"/>
              <a:t>И счастливы все будут! 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714412" y="285728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Бадминтон и волейбол - </a:t>
            </a:r>
            <a:br>
              <a:rPr lang="ru-RU" dirty="0" smtClean="0"/>
            </a:br>
            <a:r>
              <a:rPr lang="ru-RU" dirty="0" smtClean="0"/>
              <a:t>летние забавы!</a:t>
            </a:r>
            <a:br>
              <a:rPr lang="ru-RU" dirty="0" smtClean="0"/>
            </a:br>
            <a:r>
              <a:rPr lang="ru-RU" dirty="0" smtClean="0"/>
              <a:t>Мы толкаем грудью пол,</a:t>
            </a:r>
            <a:br>
              <a:rPr lang="ru-RU" dirty="0" smtClean="0"/>
            </a:br>
            <a:r>
              <a:rPr lang="ru-RU" dirty="0" smtClean="0"/>
              <a:t>Чтоб быстрее плавать,</a:t>
            </a:r>
          </a:p>
          <a:p>
            <a:pPr algn="ctr">
              <a:buNone/>
            </a:pPr>
            <a:r>
              <a:rPr lang="ru-RU" dirty="0" smtClean="0"/>
              <a:t>Чтоб на озеро сходить</a:t>
            </a:r>
            <a:br>
              <a:rPr lang="ru-RU" dirty="0" smtClean="0"/>
            </a:br>
            <a:r>
              <a:rPr lang="ru-RU" dirty="0" smtClean="0"/>
              <a:t>Летнею порою - </a:t>
            </a:r>
            <a:br>
              <a:rPr lang="ru-RU" dirty="0" smtClean="0"/>
            </a:br>
            <a:r>
              <a:rPr lang="ru-RU" dirty="0" smtClean="0"/>
              <a:t>Мы стараемся любить</a:t>
            </a:r>
            <a:br>
              <a:rPr lang="ru-RU" dirty="0" smtClean="0"/>
            </a:br>
            <a:r>
              <a:rPr lang="ru-RU" dirty="0" smtClean="0"/>
              <a:t>Спорт - не как герои.</a:t>
            </a:r>
          </a:p>
          <a:p>
            <a:pPr algn="ctr">
              <a:buNone/>
            </a:pPr>
            <a:r>
              <a:rPr lang="ru-RU" dirty="0" smtClean="0"/>
              <a:t>Мы любители </a:t>
            </a:r>
            <a:r>
              <a:rPr lang="ru-RU" dirty="0" smtClean="0"/>
              <a:t>всего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5602" name="Picture 2" descr="C:\Users\Света\Desktop\лагерь15\зак\IMG_3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09989">
            <a:off x="5244447" y="1449840"/>
            <a:ext cx="3968749" cy="2976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Света\Desktop\лагерь15\зак\IMG_31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3571876"/>
            <a:ext cx="3310465" cy="2482849"/>
          </a:xfrm>
          <a:prstGeom prst="rect">
            <a:avLst/>
          </a:prstGeom>
          <a:noFill/>
        </p:spPr>
      </p:pic>
      <p:pic>
        <p:nvPicPr>
          <p:cNvPr id="18435" name="Picture 3" descr="C:\Users\Света\Desktop\лагерь15\зак\IMG_31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714356"/>
            <a:ext cx="4349752" cy="3262314"/>
          </a:xfrm>
          <a:prstGeom prst="rect">
            <a:avLst/>
          </a:prstGeom>
          <a:noFill/>
        </p:spPr>
      </p:pic>
      <p:pic>
        <p:nvPicPr>
          <p:cNvPr id="18436" name="Picture 4" descr="C:\Users\Света\Desktop\лагерь15\зак\IMG_31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69662">
            <a:off x="4572000" y="857232"/>
            <a:ext cx="4254501" cy="3190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9" name="Picture 3" descr="C:\Users\Света\Desktop\лагерь15\зак\IMG_3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2857496"/>
            <a:ext cx="4635504" cy="3476628"/>
          </a:xfrm>
          <a:prstGeom prst="rect">
            <a:avLst/>
          </a:prstGeom>
          <a:noFill/>
        </p:spPr>
      </p:pic>
      <p:pic>
        <p:nvPicPr>
          <p:cNvPr id="19458" name="Picture 2" descr="C:\Users\Света\Desktop\лагерь15\зак\IMG_319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4739225" cy="3554419"/>
          </a:xfrm>
          <a:prstGeom prst="rect">
            <a:avLst/>
          </a:prstGeom>
          <a:noFill/>
        </p:spPr>
      </p:pic>
      <p:pic>
        <p:nvPicPr>
          <p:cNvPr id="19460" name="Picture 4" descr="C:\Users\Света\Desktop\лагерь15\зак\IMG_31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174">
            <a:off x="4813723" y="850297"/>
            <a:ext cx="3849686" cy="28872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8572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Мы вместе были </a:t>
            </a:r>
            <a:r>
              <a:rPr lang="ru-RU" dirty="0" smtClean="0"/>
              <a:t>15 </a:t>
            </a:r>
            <a:r>
              <a:rPr lang="ru-RU" dirty="0" smtClean="0"/>
              <a:t>дней подряд.</a:t>
            </a:r>
          </a:p>
          <a:p>
            <a:pPr>
              <a:buNone/>
            </a:pPr>
            <a:r>
              <a:rPr lang="ru-RU" dirty="0" smtClean="0"/>
              <a:t>Когда-то всё хорошее кончается.</a:t>
            </a:r>
          </a:p>
          <a:p>
            <a:pPr>
              <a:buNone/>
            </a:pPr>
            <a:r>
              <a:rPr lang="ru-RU" dirty="0" smtClean="0"/>
              <a:t>И чуть грустнеют лица у ребят:</a:t>
            </a:r>
          </a:p>
          <a:p>
            <a:pPr>
              <a:buNone/>
            </a:pPr>
            <a:r>
              <a:rPr lang="ru-RU" dirty="0" smtClean="0"/>
              <a:t>                          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smtClean="0"/>
              <a:t>Пришла пора – наш лагерь закрывается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1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85729"/>
            <a:ext cx="4476781" cy="3357586"/>
          </a:xfrm>
        </p:spPr>
      </p:pic>
      <p:pic>
        <p:nvPicPr>
          <p:cNvPr id="20482" name="Picture 2" descr="C:\Users\Света\Desktop\лагерь15\зак\IMG_3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3571876"/>
            <a:ext cx="3873499" cy="2905124"/>
          </a:xfrm>
          <a:prstGeom prst="rect">
            <a:avLst/>
          </a:prstGeom>
          <a:noFill/>
        </p:spPr>
      </p:pic>
      <p:pic>
        <p:nvPicPr>
          <p:cNvPr id="20483" name="Picture 3" descr="C:\Users\Света\Desktop\лагерь15\зак\IMG_31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12452">
            <a:off x="4386097" y="1115446"/>
            <a:ext cx="4278314" cy="320873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929190" y="48577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Есть у нас такое чудо:</a:t>
            </a:r>
          </a:p>
          <a:p>
            <a:pPr algn="ctr"/>
            <a:r>
              <a:rPr lang="ru-RU" b="1" dirty="0" smtClean="0"/>
              <a:t>Вожатые у нас живут.</a:t>
            </a:r>
          </a:p>
          <a:p>
            <a:pPr algn="ctr"/>
            <a:r>
              <a:rPr lang="ru-RU" b="1" dirty="0" smtClean="0"/>
              <a:t>Настроенье, отдых классный</a:t>
            </a:r>
          </a:p>
          <a:p>
            <a:pPr algn="ctr"/>
            <a:r>
              <a:rPr lang="ru-RU" b="1" dirty="0" smtClean="0"/>
              <a:t>Ребятишкам раздают!</a:t>
            </a:r>
            <a:endParaRPr lang="ru-RU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Света\Desktop\лагерь15\зак\IMG_3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203372">
            <a:off x="4818928" y="2652680"/>
            <a:ext cx="3905277" cy="2928958"/>
          </a:xfrm>
          <a:prstGeom prst="rect">
            <a:avLst/>
          </a:prstGeom>
          <a:noFill/>
        </p:spPr>
      </p:pic>
      <p:pic>
        <p:nvPicPr>
          <p:cNvPr id="21507" name="Picture 3" descr="C:\Users\Света\Desktop\лагерь15\зак\IMG_32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352165">
            <a:off x="399664" y="2688901"/>
            <a:ext cx="3786718" cy="2840039"/>
          </a:xfrm>
          <a:prstGeom prst="rect">
            <a:avLst/>
          </a:prstGeom>
          <a:noFill/>
        </p:spPr>
      </p:pic>
      <p:pic>
        <p:nvPicPr>
          <p:cNvPr id="21508" name="Picture 4" descr="C:\Users\Света\Desktop\лагерь15\зак\IMG_32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428604"/>
            <a:ext cx="4254501" cy="3190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2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3486157" cy="2614618"/>
          </a:xfrm>
        </p:spPr>
      </p:pic>
      <p:pic>
        <p:nvPicPr>
          <p:cNvPr id="22530" name="Picture 2" descr="C:\Users\Света\Desktop\лагерь15\зак\IMG_3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643182"/>
            <a:ext cx="4762533" cy="3571900"/>
          </a:xfrm>
          <a:prstGeom prst="rect">
            <a:avLst/>
          </a:prstGeom>
          <a:noFill/>
        </p:spPr>
      </p:pic>
      <p:pic>
        <p:nvPicPr>
          <p:cNvPr id="22531" name="Picture 3" descr="C:\Users\Света\Desktop\лагерь15\зак\IMG_32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1000108"/>
            <a:ext cx="3397245" cy="2547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Света\Desktop\лагерь15\зак\IMG_32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7310993" cy="5483245"/>
          </a:xfrm>
          <a:prstGeom prst="rect">
            <a:avLst/>
          </a:prstGeom>
          <a:noFill/>
        </p:spPr>
      </p:pic>
      <p:pic>
        <p:nvPicPr>
          <p:cNvPr id="23555" name="Picture 3" descr="C:\Users\Света\Desktop\лагерь15\зак\IMG_3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214686"/>
            <a:ext cx="4318005" cy="3238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Света\Desktop\лагерь15\зак\IMG_3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357298"/>
            <a:ext cx="4429156" cy="3321867"/>
          </a:xfrm>
          <a:prstGeom prst="rect">
            <a:avLst/>
          </a:prstGeom>
          <a:noFill/>
        </p:spPr>
      </p:pic>
      <p:pic>
        <p:nvPicPr>
          <p:cNvPr id="24579" name="Picture 3" descr="C:\Users\Света\Desktop\лагерь15\зак\IMG_32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3357562"/>
            <a:ext cx="4143404" cy="3107553"/>
          </a:xfrm>
          <a:prstGeom prst="rect">
            <a:avLst/>
          </a:prstGeom>
          <a:noFill/>
        </p:spPr>
      </p:pic>
      <p:pic>
        <p:nvPicPr>
          <p:cNvPr id="24580" name="Picture 4" descr="C:\Users\Света\Desktop\лагерь15\зак\IMG_32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94870">
            <a:off x="879338" y="337170"/>
            <a:ext cx="3587747" cy="2690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а\Desktop\лагерь15\зак\IMG_3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0"/>
            <a:ext cx="5207008" cy="3905256"/>
          </a:xfrm>
          <a:prstGeom prst="rect">
            <a:avLst/>
          </a:prstGeom>
          <a:noFill/>
        </p:spPr>
      </p:pic>
      <p:pic>
        <p:nvPicPr>
          <p:cNvPr id="1027" name="Picture 3" descr="C:\Users\Света\Desktop\лагерь15\зак\IMG_3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214686"/>
            <a:ext cx="4349752" cy="326231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15008" y="1571612"/>
            <a:ext cx="3428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Если солнышко светит с утра </a:t>
            </a:r>
          </a:p>
          <a:p>
            <a:pPr algn="ctr"/>
            <a:r>
              <a:rPr lang="ru-RU" dirty="0" smtClean="0"/>
              <a:t>Значит, нам собираться пора.</a:t>
            </a:r>
          </a:p>
          <a:p>
            <a:pPr algn="ctr"/>
            <a:r>
              <a:rPr lang="ru-RU" dirty="0" smtClean="0"/>
              <a:t>Этот день ждали мы целый год,</a:t>
            </a:r>
          </a:p>
          <a:p>
            <a:pPr algn="ctr"/>
            <a:r>
              <a:rPr lang="ru-RU" dirty="0" smtClean="0"/>
              <a:t>Летний лагерь нас в гости зовет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2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46687" cy="6935015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32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350" y="404813"/>
            <a:ext cx="4979988" cy="720725"/>
          </a:xfrm>
        </p:spPr>
        <p:txBody>
          <a:bodyPr/>
          <a:lstStyle/>
          <a:p>
            <a:pPr eaLnBrk="1" hangingPunct="1">
              <a:defRPr/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Группа 1"/>
          <p:cNvGrpSpPr>
            <a:grpSpLocks/>
          </p:cNvGrpSpPr>
          <p:nvPr/>
        </p:nvGrpSpPr>
        <p:grpSpPr bwMode="auto">
          <a:xfrm>
            <a:off x="395288" y="333375"/>
            <a:ext cx="7272337" cy="2092881"/>
            <a:chOff x="395288" y="332656"/>
            <a:chExt cx="7272585" cy="2093128"/>
          </a:xfrm>
        </p:grpSpPr>
        <p:sp>
          <p:nvSpPr>
            <p:cNvPr id="3" name="Rectangle 4"/>
            <p:cNvSpPr>
              <a:spLocks noChangeArrowheads="1"/>
            </p:cNvSpPr>
            <p:nvPr/>
          </p:nvSpPr>
          <p:spPr bwMode="auto">
            <a:xfrm>
              <a:off x="395288" y="332656"/>
              <a:ext cx="7272585" cy="2093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800" dirty="0">
                <a:latin typeface="Monotype Corsiva" pitchFamily="66" charset="0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800" dirty="0">
                <a:latin typeface="Monotype Corsiva" pitchFamily="66" charset="0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Monotype Corsiva" pitchFamily="66" charset="0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800" b="1" i="1" dirty="0">
                <a:latin typeface="Monotype Corsiva" pitchFamily="66" charset="0"/>
                <a:cs typeface="+mn-cs"/>
              </a:endParaRP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395288" y="332656"/>
              <a:ext cx="7272585" cy="1662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800" dirty="0">
                <a:latin typeface="Monotype Corsiva" pitchFamily="66" charset="0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Monotype Corsiva" pitchFamily="66" charset="0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800" b="1" i="1" dirty="0">
                <a:latin typeface="Monotype Corsiva" pitchFamily="66" charset="0"/>
                <a:cs typeface="+mn-cs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071538" y="785794"/>
            <a:ext cx="635796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Пришла пора закончить представление,</a:t>
            </a:r>
          </a:p>
          <a:p>
            <a:pPr algn="ctr"/>
            <a:r>
              <a:rPr lang="ru-RU" sz="3200" dirty="0" smtClean="0"/>
              <a:t>И каждый в нем участвовать был рад.</a:t>
            </a:r>
          </a:p>
          <a:p>
            <a:pPr algn="ctr"/>
            <a:r>
              <a:rPr lang="ru-RU" sz="3200" dirty="0" smtClean="0"/>
              <a:t>В прощальном танце кружится на сцене</a:t>
            </a:r>
          </a:p>
          <a:p>
            <a:pPr algn="ctr"/>
            <a:r>
              <a:rPr lang="ru-RU" sz="3200" dirty="0" smtClean="0"/>
              <a:t>Наш лагерный веселый хоровод</a:t>
            </a:r>
            <a:endParaRPr lang="ru-RU"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а\Desktop\лагерь15\зак\IMG_3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081987">
            <a:off x="357159" y="571480"/>
            <a:ext cx="5183228" cy="388742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357538" y="1000108"/>
            <a:ext cx="57864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Это символ Победы над фашизмом, над злом,</a:t>
            </a:r>
            <a:br>
              <a:rPr lang="ru-RU" b="1" dirty="0" smtClean="0"/>
            </a:br>
            <a:r>
              <a:rPr lang="ru-RU" b="1" dirty="0" smtClean="0"/>
              <a:t>Закалённый боями, опалённый огнём,</a:t>
            </a:r>
            <a:br>
              <a:rPr lang="ru-RU" b="1" dirty="0" smtClean="0"/>
            </a:br>
            <a:r>
              <a:rPr lang="ru-RU" b="1" dirty="0" smtClean="0"/>
              <a:t>Прошагавший по миру сквозь лихие года,</a:t>
            </a:r>
            <a:br>
              <a:rPr lang="ru-RU" b="1" dirty="0" smtClean="0"/>
            </a:br>
            <a:r>
              <a:rPr lang="ru-RU" b="1" dirty="0" smtClean="0"/>
              <a:t>Ставший в битвах опорой на груди навсегда.</a:t>
            </a:r>
            <a:br>
              <a:rPr lang="ru-RU" b="1" dirty="0" smtClean="0"/>
            </a:br>
            <a:r>
              <a:rPr lang="ru-RU" b="1" dirty="0" smtClean="0"/>
              <a:t>В нём - людей единенье, сила грозной борьбы,</a:t>
            </a:r>
            <a:br>
              <a:rPr lang="ru-RU" b="1" dirty="0" smtClean="0"/>
            </a:br>
            <a:r>
              <a:rPr lang="ru-RU" b="1" dirty="0" smtClean="0"/>
              <a:t>Золотое свеченье в круге злобы и тьмы.</a:t>
            </a:r>
            <a:br>
              <a:rPr lang="ru-RU" b="1" dirty="0" smtClean="0"/>
            </a:br>
            <a:r>
              <a:rPr lang="ru-RU" b="1" dirty="0" smtClean="0"/>
              <a:t>Это всем поколеньям громогласный привет,</a:t>
            </a:r>
            <a:br>
              <a:rPr lang="ru-RU" b="1" dirty="0" smtClean="0"/>
            </a:br>
            <a:r>
              <a:rPr lang="ru-RU" b="1" dirty="0" smtClean="0"/>
              <a:t>Это чёрным </a:t>
            </a:r>
            <a:r>
              <a:rPr lang="ru-RU" b="1" dirty="0" err="1" smtClean="0"/>
              <a:t>вражинам</a:t>
            </a:r>
            <a:r>
              <a:rPr lang="ru-RU" b="1" dirty="0" smtClean="0"/>
              <a:t> наш достойный ответ.</a:t>
            </a:r>
            <a:br>
              <a:rPr lang="ru-RU" b="1" dirty="0" smtClean="0"/>
            </a:br>
            <a:r>
              <a:rPr lang="ru-RU" b="1" dirty="0" smtClean="0"/>
              <a:t>Символ доблести, чести, символ храбрых сердец,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/>
                </a:solidFill>
              </a:rPr>
              <a:t>Добрый знак, что насилью мир положит конец.</a:t>
            </a:r>
            <a:br>
              <a:rPr lang="ru-RU" b="1" dirty="0" smtClean="0">
                <a:solidFill>
                  <a:schemeClr val="accent6"/>
                </a:solidFill>
              </a:rPr>
            </a:br>
            <a:r>
              <a:rPr lang="ru-RU" b="1" dirty="0" smtClean="0">
                <a:solidFill>
                  <a:schemeClr val="accent6"/>
                </a:solidFill>
              </a:rPr>
              <a:t>Гордый символ отличья, что в тебе - Человек,</a:t>
            </a:r>
            <a:br>
              <a:rPr lang="ru-RU" b="1" dirty="0" smtClean="0">
                <a:solidFill>
                  <a:schemeClr val="accent6"/>
                </a:solidFill>
              </a:rPr>
            </a:br>
            <a:r>
              <a:rPr lang="ru-RU" b="1" dirty="0" smtClean="0">
                <a:solidFill>
                  <a:schemeClr val="accent6"/>
                </a:solidFill>
              </a:rPr>
              <a:t>Богом данное званье на весь жизненный век.</a:t>
            </a:r>
            <a:br>
              <a:rPr lang="ru-RU" b="1" dirty="0" smtClean="0">
                <a:solidFill>
                  <a:schemeClr val="accent6"/>
                </a:solidFill>
              </a:rPr>
            </a:br>
            <a:r>
              <a:rPr lang="ru-RU" b="1" dirty="0" smtClean="0">
                <a:solidFill>
                  <a:schemeClr val="accent6"/>
                </a:solidFill>
              </a:rPr>
              <a:t>С этим символом вместе мы опять победим,</a:t>
            </a:r>
            <a:br>
              <a:rPr lang="ru-RU" b="1" dirty="0" smtClean="0">
                <a:solidFill>
                  <a:schemeClr val="accent6"/>
                </a:solidFill>
              </a:rPr>
            </a:br>
            <a:r>
              <a:rPr lang="ru-RU" b="1" dirty="0" smtClean="0">
                <a:solidFill>
                  <a:schemeClr val="accent6"/>
                </a:solidFill>
              </a:rPr>
              <a:t>Землю нашу поганить никому не дадим.</a:t>
            </a:r>
            <a:br>
              <a:rPr lang="ru-RU" b="1" dirty="0" smtClean="0">
                <a:solidFill>
                  <a:schemeClr val="accent6"/>
                </a:solidFill>
              </a:rPr>
            </a:br>
            <a:r>
              <a:rPr lang="ru-RU" b="1" dirty="0" smtClean="0">
                <a:solidFill>
                  <a:schemeClr val="accent6"/>
                </a:solidFill>
              </a:rPr>
              <a:t>Меч победный Свободы в наши руки возьмём,</a:t>
            </a:r>
            <a:br>
              <a:rPr lang="ru-RU" b="1" dirty="0" smtClean="0">
                <a:solidFill>
                  <a:schemeClr val="accent6"/>
                </a:solidFill>
              </a:rPr>
            </a:br>
            <a:r>
              <a:rPr lang="ru-RU" b="1" dirty="0" smtClean="0">
                <a:solidFill>
                  <a:schemeClr val="accent6"/>
                </a:solidFill>
              </a:rPr>
              <a:t>И, как прежде, для мира мир прекрасный спасём!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вета\Desktop\лагерь15\зак\IMG_3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928934"/>
            <a:ext cx="4857784" cy="3643338"/>
          </a:xfrm>
          <a:prstGeom prst="rect">
            <a:avLst/>
          </a:prstGeom>
          <a:noFill/>
        </p:spPr>
      </p:pic>
      <p:pic>
        <p:nvPicPr>
          <p:cNvPr id="3075" name="Picture 3" descr="C:\Users\Света\Desktop\лагерь15\зак\IMG_3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71480"/>
            <a:ext cx="4445003" cy="3333752"/>
          </a:xfrm>
          <a:prstGeom prst="rect">
            <a:avLst/>
          </a:prstGeom>
          <a:noFill/>
        </p:spPr>
      </p:pic>
      <p:pic>
        <p:nvPicPr>
          <p:cNvPr id="3076" name="Picture 4" descr="C:\Users\Света\Desktop\лагерь15\зак\IMG_31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0" y="381000"/>
            <a:ext cx="3968749" cy="297656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58" y="0"/>
            <a:ext cx="75724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Следует, ребята, знать</a:t>
            </a:r>
          </a:p>
          <a:p>
            <a:r>
              <a:rPr lang="ru-RU" sz="3200" dirty="0" smtClean="0"/>
              <a:t> Нужно всем подольше </a:t>
            </a:r>
            <a:r>
              <a:rPr lang="ru-RU" sz="3200" dirty="0" smtClean="0"/>
              <a:t> спать</a:t>
            </a:r>
            <a:r>
              <a:rPr lang="ru-RU" sz="3200" dirty="0" smtClean="0"/>
              <a:t>.</a:t>
            </a:r>
          </a:p>
          <a:p>
            <a:r>
              <a:rPr lang="ru-RU" sz="3200" dirty="0" smtClean="0"/>
              <a:t> 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86446" y="3357562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 smtClean="0"/>
              <a:t>Ну а утром не лениться —</a:t>
            </a:r>
          </a:p>
          <a:p>
            <a:r>
              <a:rPr lang="ru-RU" sz="4000" dirty="0" smtClean="0"/>
              <a:t> На зарядку становиться!</a:t>
            </a:r>
            <a:endParaRPr lang="ru-RU" sz="4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Света\Desktop\лагерь15\зак\IMG_31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28"/>
            <a:ext cx="4040188" cy="3030141"/>
          </a:xfrm>
          <a:prstGeom prst="rect">
            <a:avLst/>
          </a:prstGeom>
          <a:noFill/>
        </p:spPr>
      </p:pic>
      <p:pic>
        <p:nvPicPr>
          <p:cNvPr id="4099" name="Picture 3" descr="C:\Users\Света\Desktop\лагерь15\зак\IMG_313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2225" y="785794"/>
            <a:ext cx="4041775" cy="3031331"/>
          </a:xfrm>
          <a:prstGeom prst="rect">
            <a:avLst/>
          </a:prstGeom>
          <a:noFill/>
        </p:spPr>
      </p:pic>
      <p:pic>
        <p:nvPicPr>
          <p:cNvPr id="4100" name="Picture 4" descr="C:\Users\Света\Desktop\лагерь15\зак\IMG_31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43329">
            <a:off x="3157136" y="3479158"/>
            <a:ext cx="4159251" cy="311943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35718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Какой тут чистый воздух,</a:t>
            </a:r>
          </a:p>
          <a:p>
            <a:r>
              <a:rPr lang="ru-RU" b="1" dirty="0" smtClean="0"/>
              <a:t>Какой волшебный лес,</a:t>
            </a:r>
          </a:p>
          <a:p>
            <a:r>
              <a:rPr lang="ru-RU" b="1" dirty="0" smtClean="0"/>
              <a:t>А солнце, как подсолнух,</a:t>
            </a:r>
          </a:p>
          <a:p>
            <a:r>
              <a:rPr lang="ru-RU" b="1" dirty="0" smtClean="0"/>
              <a:t>Доросший до небес!</a:t>
            </a:r>
            <a:endParaRPr lang="ru-RU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1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43472" y="3857604"/>
            <a:ext cx="4000528" cy="3000396"/>
          </a:xfrm>
        </p:spPr>
      </p:pic>
      <p:pic>
        <p:nvPicPr>
          <p:cNvPr id="5122" name="Picture 2" descr="C:\Users\Света\Desktop\лагерь15\зак\IMG_3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143116"/>
            <a:ext cx="3968749" cy="2976562"/>
          </a:xfrm>
          <a:prstGeom prst="rect">
            <a:avLst/>
          </a:prstGeom>
          <a:noFill/>
        </p:spPr>
      </p:pic>
      <p:pic>
        <p:nvPicPr>
          <p:cNvPr id="5123" name="Picture 3" descr="C:\Users\Света\Desktop\лагерь15\зак\IMG_31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28"/>
            <a:ext cx="3968749" cy="2976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1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610627">
            <a:off x="-10946" y="404841"/>
            <a:ext cx="3200405" cy="2400304"/>
          </a:xfrm>
        </p:spPr>
      </p:pic>
      <p:pic>
        <p:nvPicPr>
          <p:cNvPr id="6146" name="Picture 2" descr="C:\Users\Света\Desktop\лагерь15\зак\IMG_3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0"/>
            <a:ext cx="4421190" cy="3315893"/>
          </a:xfrm>
          <a:prstGeom prst="rect">
            <a:avLst/>
          </a:prstGeom>
          <a:noFill/>
        </p:spPr>
      </p:pic>
      <p:pic>
        <p:nvPicPr>
          <p:cNvPr id="6147" name="Picture 3" descr="C:\Users\Света\Desktop\лагерь15\зак\IMG_31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714620"/>
            <a:ext cx="4159251" cy="3119438"/>
          </a:xfrm>
          <a:prstGeom prst="rect">
            <a:avLst/>
          </a:prstGeom>
          <a:noFill/>
        </p:spPr>
      </p:pic>
      <p:pic>
        <p:nvPicPr>
          <p:cNvPr id="6148" name="Picture 4" descr="C:\Users\Света\Desktop\лагерь15\зак\IMG_31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1504" y="1714488"/>
            <a:ext cx="3492496" cy="261937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572000" y="485776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В солнечный июня день</a:t>
            </a:r>
            <a:br>
              <a:rPr lang="ru-RU" b="1" dirty="0" smtClean="0"/>
            </a:br>
            <a:r>
              <a:rPr lang="ru-RU" b="1" dirty="0" smtClean="0"/>
              <a:t>Дань отдаём уважения,</a:t>
            </a:r>
            <a:br>
              <a:rPr lang="ru-RU" b="1" dirty="0" smtClean="0"/>
            </a:br>
            <a:r>
              <a:rPr lang="ru-RU" b="1" dirty="0" smtClean="0"/>
              <a:t>Патриотам тем, кто Родине служил,</a:t>
            </a:r>
            <a:br>
              <a:rPr lang="ru-RU" b="1" dirty="0" smtClean="0"/>
            </a:br>
            <a:r>
              <a:rPr lang="ru-RU" b="1" dirty="0" smtClean="0"/>
              <a:t>Кто жертвою полёг сражений.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Света\Desktop\лагерь15\зак\IMG_3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714620"/>
            <a:ext cx="5143504" cy="3857628"/>
          </a:xfrm>
          <a:prstGeom prst="rect">
            <a:avLst/>
          </a:prstGeom>
          <a:noFill/>
        </p:spPr>
      </p:pic>
      <p:pic>
        <p:nvPicPr>
          <p:cNvPr id="4" name="Содержимое 3" descr="IMG_314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00430" y="1000108"/>
            <a:ext cx="5643570" cy="4232678"/>
          </a:xfrm>
        </p:spPr>
      </p:pic>
      <p:sp>
        <p:nvSpPr>
          <p:cNvPr id="6" name="Прямоугольник 5"/>
          <p:cNvSpPr/>
          <p:nvPr/>
        </p:nvSpPr>
        <p:spPr>
          <a:xfrm>
            <a:off x="285720" y="0"/>
            <a:ext cx="34290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Память скорбную через года</a:t>
            </a:r>
            <a:br>
              <a:rPr lang="ru-RU" dirty="0" smtClean="0"/>
            </a:br>
            <a:r>
              <a:rPr lang="ru-RU" dirty="0" smtClean="0"/>
              <a:t>Сегодня мы клянёмся пронести,</a:t>
            </a:r>
            <a:br>
              <a:rPr lang="ru-RU" dirty="0" smtClean="0"/>
            </a:br>
            <a:r>
              <a:rPr lang="ru-RU" dirty="0" smtClean="0"/>
              <a:t>Подвиги чтить обещаем всегда</a:t>
            </a:r>
            <a:br>
              <a:rPr lang="ru-RU" dirty="0" smtClean="0"/>
            </a:br>
            <a:r>
              <a:rPr lang="ru-RU" dirty="0" smtClean="0"/>
              <a:t>И, если нужно, Россию спасти!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Фокина Л. П. Шаблон 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Фокина Л. П. Шаблон 8</Template>
  <TotalTime>66</TotalTime>
  <Words>230</Words>
  <Application>Microsoft Office PowerPoint</Application>
  <PresentationFormat>Экран (4:3)</PresentationFormat>
  <Paragraphs>72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Фокина Л. П. Шаблон 8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Света</dc:creator>
  <cp:lastModifiedBy>Света</cp:lastModifiedBy>
  <cp:revision>7</cp:revision>
  <dcterms:created xsi:type="dcterms:W3CDTF">2015-06-23T10:59:49Z</dcterms:created>
  <dcterms:modified xsi:type="dcterms:W3CDTF">2015-06-23T12:06:08Z</dcterms:modified>
</cp:coreProperties>
</file>