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57" r:id="rId4"/>
    <p:sldId id="258" r:id="rId5"/>
    <p:sldId id="263" r:id="rId6"/>
    <p:sldId id="262" r:id="rId7"/>
    <p:sldId id="264" r:id="rId8"/>
    <p:sldId id="261" r:id="rId9"/>
    <p:sldId id="265" r:id="rId10"/>
    <p:sldId id="266" r:id="rId11"/>
    <p:sldId id="270" r:id="rId12"/>
    <p:sldId id="267" r:id="rId13"/>
    <p:sldId id="268" r:id="rId14"/>
    <p:sldId id="269" r:id="rId15"/>
    <p:sldId id="271" r:id="rId16"/>
    <p:sldId id="25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104D6-8088-4C09-9633-E636C38AC53E}" type="datetimeFigureOut">
              <a:rPr lang="ru-RU" smtClean="0"/>
              <a:pPr/>
              <a:t>02.06.2015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D8310-AA82-4BD2-AEAE-7E7C1FB246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D8310-AA82-4BD2-AEAE-7E7C1FB2465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02.06.2015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02.06.2015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02.06.2015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02.06.2015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02.06.2015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02.06.2015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02.06.2015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02.06.2015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02.06.2015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02.06.2015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02.06.2015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02.06.2015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4;&#1077;&#1090;&#1072;\Desktop\&#1083;&#1072;&#1075;&#1077;&#1088;&#1100;15\&#1089;&#1090;&#1072;&#1085;&#1094;&#1080;&#1103;%20&#1089;&#1077;&#1084;&#1100;&#1080;\441d59ca4f46bd4eef2b7eee9f1bbf3c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4;&#1077;&#1090;&#1072;\Desktop\&#1083;&#1072;&#1075;&#1077;&#1088;&#1100;15\&#1089;&#1090;&#1072;&#1085;&#1094;&#1080;&#1103;%20&#1089;&#1077;&#1084;&#1100;&#1080;\MVI_1811.M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b="1" i="1" dirty="0" smtClean="0"/>
              <a:t>Станция  семьи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/>
              <a:t>День второй</a:t>
            </a:r>
          </a:p>
        </p:txBody>
      </p:sp>
      <p:pic>
        <p:nvPicPr>
          <p:cNvPr id="5" name="441d59ca4f46bd4eef2b7eee9f1bbf3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0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14544" y="507207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Дружно </a:t>
            </a:r>
            <a:r>
              <a:rPr lang="ru-RU" b="1" dirty="0" smtClean="0">
                <a:solidFill>
                  <a:srgbClr val="00B050"/>
                </a:solidFill>
              </a:rPr>
              <a:t>играем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всей семьёй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7170" name="Picture 2" descr="C:\Users\Света\Desktop\лагерь15\станция семьи\IMG_17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23584">
            <a:off x="206383" y="1545786"/>
            <a:ext cx="4602578" cy="3071810"/>
          </a:xfrm>
          <a:prstGeom prst="rect">
            <a:avLst/>
          </a:prstGeom>
          <a:noFill/>
        </p:spPr>
      </p:pic>
      <p:pic>
        <p:nvPicPr>
          <p:cNvPr id="4" name="Содержимое 3" descr="IMG_176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9977744">
            <a:off x="4223541" y="2885827"/>
            <a:ext cx="4514478" cy="3009652"/>
          </a:xfrm>
        </p:spPr>
      </p:pic>
    </p:spTree>
  </p:cSld>
  <p:clrMapOvr>
    <a:masterClrMapping/>
  </p:clrMapOvr>
  <p:transition advTm="397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Света\Desktop\лагерь15\станция семьи\шаблон 2\шаблон 2 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На фотографию смотрю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И с гордостью вам говорю: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«Знакомьтесь, вот моя семья.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1267" name="Picture 3" descr="C:\Users\Света\Desktop\лагерь15\станция семьи\IMG_1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024292"/>
            <a:ext cx="4250561" cy="2833708"/>
          </a:xfrm>
          <a:prstGeom prst="rect">
            <a:avLst/>
          </a:prstGeom>
          <a:noFill/>
        </p:spPr>
      </p:pic>
    </p:spTree>
  </p:cSld>
  <p:clrMapOvr>
    <a:masterClrMapping/>
  </p:clrMapOvr>
  <p:transition advTm="452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Света\Desktop\лагерь15\станция семьи\IMG_17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0" y="357166"/>
            <a:ext cx="5689600" cy="3797300"/>
          </a:xfrm>
          <a:prstGeom prst="rect">
            <a:avLst/>
          </a:prstGeom>
          <a:noFill/>
        </p:spPr>
      </p:pic>
      <p:pic>
        <p:nvPicPr>
          <p:cNvPr id="4" name="Содержимое 3" descr="IMG_177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3071810"/>
            <a:ext cx="5117315" cy="3411543"/>
          </a:xfrm>
        </p:spPr>
      </p:pic>
    </p:spTree>
  </p:cSld>
  <p:clrMapOvr>
    <a:masterClrMapping/>
  </p:clrMapOvr>
  <p:transition advTm="221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Света\Desktop\лагерь15\станция семьи\IMG_1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2900" y="4143380"/>
            <a:ext cx="3701100" cy="2470154"/>
          </a:xfrm>
          <a:prstGeom prst="rect">
            <a:avLst/>
          </a:prstGeom>
          <a:noFill/>
        </p:spPr>
      </p:pic>
      <p:pic>
        <p:nvPicPr>
          <p:cNvPr id="9221" name="Picture 5" descr="C:\Users\Света\Desktop\лагерь15\станция семьи\IMG_17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794"/>
            <a:ext cx="3960389" cy="2643206"/>
          </a:xfrm>
          <a:prstGeom prst="rect">
            <a:avLst/>
          </a:prstGeom>
          <a:noFill/>
        </p:spPr>
      </p:pic>
      <p:pic>
        <p:nvPicPr>
          <p:cNvPr id="9222" name="Picture 6" descr="C:\Users\Света\Desktop\лагерь15\станция семьи\IMG_18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57166"/>
            <a:ext cx="4318000" cy="27559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Света\Desktop\лагерь15\станция семьи\IMG_17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28"/>
            <a:ext cx="3760774" cy="2509981"/>
          </a:xfrm>
          <a:prstGeom prst="rect">
            <a:avLst/>
          </a:prstGeom>
          <a:noFill/>
        </p:spPr>
      </p:pic>
      <p:pic>
        <p:nvPicPr>
          <p:cNvPr id="9218" name="Picture 2" descr="C:\Users\Света\Desktop\лагерь15\станция семьи\IMG_177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2143116"/>
            <a:ext cx="3643816" cy="2431922"/>
          </a:xfrm>
          <a:prstGeom prst="rect">
            <a:avLst/>
          </a:prstGeom>
          <a:noFill/>
        </p:spPr>
      </p:pic>
    </p:spTree>
  </p:cSld>
  <p:clrMapOvr>
    <a:masterClrMapping/>
  </p:clrMapOvr>
  <p:transition advTm="441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4" name="Picture 4" descr="C:\Users\Света\Desktop\лагерь15\станция семьи\IMG_18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3116"/>
            <a:ext cx="3808138" cy="2541592"/>
          </a:xfrm>
          <a:prstGeom prst="rect">
            <a:avLst/>
          </a:prstGeom>
          <a:noFill/>
        </p:spPr>
      </p:pic>
      <p:pic>
        <p:nvPicPr>
          <p:cNvPr id="10243" name="Picture 3" descr="C:\Users\Света\Desktop\лагерь15\станция семьи\IMG_18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91851"/>
            <a:ext cx="3844932" cy="2566149"/>
          </a:xfrm>
          <a:prstGeom prst="rect">
            <a:avLst/>
          </a:prstGeom>
          <a:noFill/>
        </p:spPr>
      </p:pic>
      <p:pic>
        <p:nvPicPr>
          <p:cNvPr id="10245" name="Picture 5" descr="C:\Users\Света\Desktop\лагерь15\станция семьи\IMG_18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571480"/>
            <a:ext cx="3594063" cy="2398716"/>
          </a:xfrm>
          <a:prstGeom prst="rect">
            <a:avLst/>
          </a:prstGeom>
          <a:noFill/>
        </p:spPr>
      </p:pic>
      <p:pic>
        <p:nvPicPr>
          <p:cNvPr id="10246" name="Picture 6" descr="C:\Users\Света\Desktop\лагерь15\станция семьи\IMG_18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55055">
            <a:off x="4981927" y="3646484"/>
            <a:ext cx="3808138" cy="2541592"/>
          </a:xfrm>
          <a:prstGeom prst="rect">
            <a:avLst/>
          </a:prstGeom>
          <a:noFill/>
        </p:spPr>
      </p:pic>
      <p:pic>
        <p:nvPicPr>
          <p:cNvPr id="10247" name="Picture 7" descr="C:\Users\Света\Desktop\лагерь15\станция семьи\IMG_18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866568">
            <a:off x="353977" y="715256"/>
            <a:ext cx="3575604" cy="2386396"/>
          </a:xfrm>
          <a:prstGeom prst="rect">
            <a:avLst/>
          </a:prstGeom>
          <a:noFill/>
        </p:spPr>
      </p:pic>
    </p:spTree>
  </p:cSld>
  <p:clrMapOvr>
    <a:masterClrMapping/>
  </p:clrMapOvr>
  <p:transition advTm="613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 descr="C:\Users\Света\Desktop\лагерь15\станция семьи\IMG_18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643570" y="3357562"/>
            <a:ext cx="3168650" cy="3500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Света\Desktop\лагерь15\станция семьи\IMG_18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643446"/>
            <a:ext cx="2737762" cy="1827212"/>
          </a:xfrm>
          <a:prstGeom prst="rect">
            <a:avLst/>
          </a:prstGeom>
          <a:noFill/>
        </p:spPr>
      </p:pic>
      <p:pic>
        <p:nvPicPr>
          <p:cNvPr id="12291" name="Picture 3" descr="C:\Users\Света\Desktop\лагерь15\станция семьи\IMG_18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90587">
            <a:off x="206698" y="2644577"/>
            <a:ext cx="2749253" cy="1834881"/>
          </a:xfrm>
          <a:prstGeom prst="rect">
            <a:avLst/>
          </a:prstGeom>
          <a:noFill/>
        </p:spPr>
      </p:pic>
      <p:pic>
        <p:nvPicPr>
          <p:cNvPr id="12293" name="Picture 5" descr="C:\Users\Света\Desktop\лагерь15\станция семьи\IMG_18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93712">
            <a:off x="235930" y="289581"/>
            <a:ext cx="2506680" cy="2143116"/>
          </a:xfrm>
          <a:prstGeom prst="rect">
            <a:avLst/>
          </a:prstGeom>
          <a:noFill/>
        </p:spPr>
      </p:pic>
      <p:pic>
        <p:nvPicPr>
          <p:cNvPr id="12294" name="Picture 6" descr="C:\Users\Света\Desktop\лагерь15\станция семьи\IMG_179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1785926"/>
            <a:ext cx="2721913" cy="3305180"/>
          </a:xfrm>
          <a:prstGeom prst="rect">
            <a:avLst/>
          </a:prstGeom>
          <a:noFill/>
        </p:spPr>
      </p:pic>
      <p:pic>
        <p:nvPicPr>
          <p:cNvPr id="12295" name="Picture 7" descr="C:\Users\Света\Desktop\лагерь15\станция семьи\IMG_179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84549">
            <a:off x="6038339" y="2237901"/>
            <a:ext cx="2162043" cy="2317028"/>
          </a:xfrm>
          <a:prstGeom prst="rect">
            <a:avLst/>
          </a:prstGeom>
          <a:noFill/>
        </p:spPr>
      </p:pic>
      <p:pic>
        <p:nvPicPr>
          <p:cNvPr id="12296" name="Picture 8" descr="C:\Users\Света\Desktop\лагерь15\станция семьи\IMG_182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104308">
            <a:off x="6665916" y="293152"/>
            <a:ext cx="2200046" cy="2117647"/>
          </a:xfrm>
          <a:prstGeom prst="rect">
            <a:avLst/>
          </a:prstGeom>
          <a:noFill/>
        </p:spPr>
      </p:pic>
    </p:spTree>
  </p:cSld>
  <p:clrMapOvr>
    <a:masterClrMapping/>
  </p:clrMapOvr>
  <p:transition advTm="577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b="1" i="1" dirty="0" smtClean="0"/>
              <a:t>Используемые</a:t>
            </a:r>
            <a:r>
              <a:rPr lang="ru-RU" b="1" dirty="0" smtClean="0"/>
              <a:t> </a:t>
            </a:r>
            <a:r>
              <a:rPr lang="ru-RU" b="1" i="1" dirty="0" smtClean="0"/>
              <a:t>ресурсы</a:t>
            </a:r>
            <a:r>
              <a:rPr lang="ru-RU" dirty="0" smtClean="0"/>
              <a:t>:</a:t>
            </a:r>
          </a:p>
        </p:txBody>
      </p:sp>
      <p:pic>
        <p:nvPicPr>
          <p:cNvPr id="3" name="MVI_1811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" y="785794"/>
            <a:ext cx="9217431" cy="6072206"/>
          </a:xfrm>
          <a:prstGeom prst="rect">
            <a:avLst/>
          </a:prstGeom>
        </p:spPr>
      </p:pic>
    </p:spTree>
  </p:cSld>
  <p:clrMapOvr>
    <a:masterClrMapping/>
  </p:clrMapOvr>
  <p:transition advTm="17691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741864">
            <a:off x="3324099" y="4468160"/>
            <a:ext cx="5795331" cy="857232"/>
          </a:xfrm>
        </p:spPr>
        <p:txBody>
          <a:bodyPr/>
          <a:lstStyle/>
          <a:p>
            <a:r>
              <a:rPr lang="ru-RU" sz="7200" b="1" dirty="0" smtClean="0">
                <a:solidFill>
                  <a:srgbClr val="00B050"/>
                </a:solidFill>
              </a:rPr>
              <a:t>На </a:t>
            </a:r>
            <a:r>
              <a:rPr lang="ru-RU" sz="7200" b="1" dirty="0" smtClean="0">
                <a:solidFill>
                  <a:srgbClr val="00B050"/>
                </a:solidFill>
              </a:rPr>
              <a:t>зарядку </a:t>
            </a:r>
            <a:br>
              <a:rPr lang="ru-RU" sz="7200" b="1" dirty="0" smtClean="0">
                <a:solidFill>
                  <a:srgbClr val="00B050"/>
                </a:solidFill>
              </a:rPr>
            </a:br>
            <a:r>
              <a:rPr lang="ru-RU" sz="7200" b="1" dirty="0" smtClean="0">
                <a:solidFill>
                  <a:srgbClr val="00B050"/>
                </a:solidFill>
              </a:rPr>
              <a:t> </a:t>
            </a:r>
            <a:r>
              <a:rPr lang="ru-RU" sz="7200" b="1" dirty="0" smtClean="0">
                <a:solidFill>
                  <a:srgbClr val="00B050"/>
                </a:solidFill>
              </a:rPr>
              <a:t>  </a:t>
            </a:r>
            <a:r>
              <a:rPr lang="ru-RU" sz="7200" b="1" dirty="0" smtClean="0">
                <a:solidFill>
                  <a:srgbClr val="00B050"/>
                </a:solidFill>
              </a:rPr>
              <a:t> </a:t>
            </a:r>
            <a:r>
              <a:rPr lang="ru-RU" sz="7200" b="1" dirty="0" smtClean="0">
                <a:solidFill>
                  <a:srgbClr val="00B050"/>
                </a:solidFill>
              </a:rPr>
              <a:t>всей семьей </a:t>
            </a:r>
            <a:endParaRPr lang="ru-RU" sz="72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IMG_17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38588" cy="2625725"/>
          </a:xfrm>
        </p:spPr>
      </p:pic>
      <p:pic>
        <p:nvPicPr>
          <p:cNvPr id="1026" name="Picture 2" descr="C:\Users\Света\Desktop\лагерь15\станция семьи\IMG_1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810"/>
            <a:ext cx="3929089" cy="2858389"/>
          </a:xfrm>
          <a:prstGeom prst="rect">
            <a:avLst/>
          </a:prstGeom>
          <a:noFill/>
        </p:spPr>
      </p:pic>
      <p:pic>
        <p:nvPicPr>
          <p:cNvPr id="1027" name="Picture 3" descr="C:\Users\Света\Desktop\лагерь15\станция семьи\IMG_1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14356"/>
            <a:ext cx="3750495" cy="2500330"/>
          </a:xfrm>
          <a:prstGeom prst="rect">
            <a:avLst/>
          </a:prstGeom>
          <a:noFill/>
        </p:spPr>
      </p:pic>
    </p:spTree>
  </p:cSld>
  <p:clrMapOvr>
    <a:masterClrMapping/>
  </p:clrMapOvr>
  <p:transition advTm="741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4" name="Содержимое 3" descr="IMG_17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71612"/>
            <a:ext cx="4045740" cy="2697160"/>
          </a:xfrm>
        </p:spPr>
      </p:pic>
      <p:pic>
        <p:nvPicPr>
          <p:cNvPr id="2050" name="Picture 2" descr="C:\Users\Света\Desktop\лагерь15\станция семьи\IMG_17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357562"/>
            <a:ext cx="4664758" cy="3109839"/>
          </a:xfrm>
          <a:prstGeom prst="rect">
            <a:avLst/>
          </a:prstGeom>
          <a:noFill/>
        </p:spPr>
      </p:pic>
    </p:spTree>
  </p:cSld>
  <p:clrMapOvr>
    <a:masterClrMapping/>
  </p:clrMapOvr>
  <p:transition advTm="624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6143625" cy="4954588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В этом разделе семейные снимки,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Где мы смеемся, все вместе, в обнимку.</a:t>
            </a:r>
          </a:p>
          <a:p>
            <a:endParaRPr lang="ru-RU" dirty="0" smtClean="0"/>
          </a:p>
        </p:txBody>
      </p:sp>
    </p:spTree>
  </p:cSld>
  <p:clrMapOvr>
    <a:masterClrMapping/>
  </p:clrMapOvr>
  <p:transition advTm="382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 меня сестренки нет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                   и братишки нет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17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832967"/>
            <a:ext cx="6429420" cy="4291063"/>
          </a:xfrm>
        </p:spPr>
      </p:pic>
    </p:spTree>
  </p:cSld>
  <p:clrMapOvr>
    <a:masterClrMapping/>
  </p:clrMapOvr>
  <p:transition advTm="488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7150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Мы родня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G_17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2428868"/>
            <a:ext cx="4793503" cy="3197229"/>
          </a:xfrm>
        </p:spPr>
      </p:pic>
      <p:pic>
        <p:nvPicPr>
          <p:cNvPr id="4099" name="Picture 3" descr="C:\Users\Света\Desktop\Новая папка (5)\IMG_17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928802"/>
            <a:ext cx="2709847" cy="4324358"/>
          </a:xfrm>
          <a:prstGeom prst="rect">
            <a:avLst/>
          </a:prstGeom>
          <a:noFill/>
        </p:spPr>
      </p:pic>
    </p:spTree>
  </p:cSld>
  <p:clrMapOvr>
    <a:masterClrMapping/>
  </p:clrMapOvr>
  <p:transition advTm="372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185736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 мы родня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17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143116"/>
            <a:ext cx="4579293" cy="3054353"/>
          </a:xfrm>
        </p:spPr>
      </p:pic>
      <p:pic>
        <p:nvPicPr>
          <p:cNvPr id="3074" name="Picture 2" descr="C:\Users\Света\Desktop\Новая папка (5)\IMG_17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857496"/>
            <a:ext cx="5198115" cy="3467102"/>
          </a:xfrm>
          <a:prstGeom prst="rect">
            <a:avLst/>
          </a:prstGeom>
          <a:noFill/>
        </p:spPr>
      </p:pic>
    </p:spTree>
  </p:cSld>
  <p:clrMapOvr>
    <a:masterClrMapping/>
  </p:clrMapOvr>
  <p:transition advTm="422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00230" y="57150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Ой и мы родня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G_17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643182"/>
            <a:ext cx="4150875" cy="2768601"/>
          </a:xfrm>
        </p:spPr>
      </p:pic>
      <p:pic>
        <p:nvPicPr>
          <p:cNvPr id="5122" name="Picture 2" descr="C:\Users\Света\Desktop\Новая папка (5)\IMG_17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85926"/>
            <a:ext cx="4025515" cy="4600588"/>
          </a:xfrm>
          <a:prstGeom prst="rect">
            <a:avLst/>
          </a:prstGeom>
          <a:noFill/>
        </p:spPr>
      </p:pic>
    </p:spTree>
  </p:cSld>
  <p:clrMapOvr>
    <a:masterClrMapping/>
  </p:clrMapOvr>
  <p:transition advTm="44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57150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99CC"/>
                </a:solidFill>
              </a:rPr>
              <a:t>А мы тоже </a:t>
            </a:r>
            <a:endParaRPr lang="ru-RU" b="1" dirty="0">
              <a:solidFill>
                <a:srgbClr val="FF99CC"/>
              </a:solidFill>
            </a:endParaRPr>
          </a:p>
        </p:txBody>
      </p:sp>
      <p:pic>
        <p:nvPicPr>
          <p:cNvPr id="4" name="Содержимое 3" descr="IMG_17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004183">
            <a:off x="714348" y="1857364"/>
            <a:ext cx="3682139" cy="4525963"/>
          </a:xfrm>
        </p:spPr>
      </p:pic>
      <p:pic>
        <p:nvPicPr>
          <p:cNvPr id="6146" name="Picture 2" descr="C:\Users\Света\Desktop\Новая папка (5)\IMG_1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8510">
            <a:off x="5017528" y="1928802"/>
            <a:ext cx="4126472" cy="2752325"/>
          </a:xfrm>
          <a:prstGeom prst="rect">
            <a:avLst/>
          </a:prstGeom>
          <a:noFill/>
        </p:spPr>
      </p:pic>
    </p:spTree>
  </p:cSld>
  <p:clrMapOvr>
    <a:masterClrMapping/>
  </p:clrMapOvr>
  <p:transition advTm="299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138</TotalTime>
  <Words>60</Words>
  <Application>Microsoft Office PowerPoint</Application>
  <PresentationFormat>Экран (4:3)</PresentationFormat>
  <Paragraphs>16</Paragraphs>
  <Slides>16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Шаблон 2</vt:lpstr>
      <vt:lpstr>Станция  семьи</vt:lpstr>
      <vt:lpstr>На зарядку      всей семьей </vt:lpstr>
      <vt:lpstr>Слайд 3</vt:lpstr>
      <vt:lpstr>Слайд 4</vt:lpstr>
      <vt:lpstr>у меня сестренки нет                                 и братишки нет </vt:lpstr>
      <vt:lpstr>Мы родня </vt:lpstr>
      <vt:lpstr>И мы родня</vt:lpstr>
      <vt:lpstr>Ой и мы родня</vt:lpstr>
      <vt:lpstr>А мы тоже </vt:lpstr>
      <vt:lpstr>Дружно играем всей семьёй</vt:lpstr>
      <vt:lpstr>Слайд 11</vt:lpstr>
      <vt:lpstr>Слайд 12</vt:lpstr>
      <vt:lpstr>Слайд 13</vt:lpstr>
      <vt:lpstr>Слайд 14</vt:lpstr>
      <vt:lpstr>Слайд 15</vt:lpstr>
      <vt:lpstr>Используемые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Станция  семьи</dc:title>
  <dc:creator>Света</dc:creator>
  <cp:lastModifiedBy>Света</cp:lastModifiedBy>
  <cp:revision>16</cp:revision>
  <dcterms:created xsi:type="dcterms:W3CDTF">2015-06-02T12:33:54Z</dcterms:created>
  <dcterms:modified xsi:type="dcterms:W3CDTF">2015-06-02T14:53:24Z</dcterms:modified>
</cp:coreProperties>
</file>