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6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3047999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Омутинская</a:t>
            </a:r>
            <a:r>
              <a:rPr lang="ru-RU" dirty="0" smtClean="0"/>
              <a:t> специальная школа.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err="1" smtClean="0"/>
              <a:t>Фотолетопись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«Наша школьная страна»</a:t>
            </a:r>
            <a:br>
              <a:rPr lang="ru-RU" dirty="0" smtClean="0"/>
            </a:br>
            <a:r>
              <a:rPr lang="ru-RU" dirty="0" smtClean="0"/>
              <a:t>2015-2016 учебный год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371600"/>
          </a:xfrm>
        </p:spPr>
        <p:txBody>
          <a:bodyPr/>
          <a:lstStyle/>
          <a:p>
            <a:r>
              <a:rPr lang="ru-RU" dirty="0" smtClean="0"/>
              <a:t>Важные события </a:t>
            </a:r>
          </a:p>
          <a:p>
            <a:r>
              <a:rPr lang="ru-RU" dirty="0" smtClean="0"/>
              <a:t>16.10-23.10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Сборная команда </a:t>
            </a:r>
            <a:r>
              <a:rPr lang="ru-RU" dirty="0" err="1" smtClean="0"/>
              <a:t>Омутинской</a:t>
            </a:r>
            <a:r>
              <a:rPr lang="ru-RU" dirty="0" smtClean="0"/>
              <a:t> специальной школы по теннису:  Окороков Алексей  Владимирович</a:t>
            </a:r>
            <a:br>
              <a:rPr lang="ru-RU" dirty="0" smtClean="0"/>
            </a:br>
            <a:r>
              <a:rPr lang="ru-RU" dirty="0" err="1" smtClean="0"/>
              <a:t>Черенев</a:t>
            </a:r>
            <a:r>
              <a:rPr lang="ru-RU" dirty="0" smtClean="0"/>
              <a:t>  Алексей  Петрович</a:t>
            </a:r>
            <a:br>
              <a:rPr lang="ru-RU" dirty="0" smtClean="0"/>
            </a:br>
            <a:r>
              <a:rPr lang="ru-RU" dirty="0" smtClean="0"/>
              <a:t>Логинова  Лилия  Сергеевна</a:t>
            </a:r>
            <a:endParaRPr lang="ru-RU" dirty="0"/>
          </a:p>
        </p:txBody>
      </p:sp>
      <p:pic>
        <p:nvPicPr>
          <p:cNvPr id="5" name="Содержимое 4" descr="Фото00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5200" y="1600200"/>
            <a:ext cx="5384800" cy="40386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sz="2000" b="1" dirty="0" smtClean="0"/>
              <a:t>16 октября 2015 года сборная команда </a:t>
            </a:r>
            <a:r>
              <a:rPr lang="ru-RU" sz="2000" b="1" dirty="0" err="1" smtClean="0"/>
              <a:t>Омутинской</a:t>
            </a:r>
            <a:r>
              <a:rPr lang="ru-RU" sz="2000" b="1" dirty="0" smtClean="0"/>
              <a:t> специальной школы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по теннису  </a:t>
            </a:r>
          </a:p>
          <a:p>
            <a:pPr algn="ctr"/>
            <a:r>
              <a:rPr lang="ru-RU" sz="2000" b="1" dirty="0" smtClean="0"/>
              <a:t>вновь стала чемпионом районных соревнований </a:t>
            </a:r>
          </a:p>
          <a:p>
            <a:pPr algn="ctr"/>
            <a:r>
              <a:rPr lang="ru-RU" sz="2000" b="1" dirty="0" smtClean="0"/>
              <a:t>по теннису среди трудовых коллективов!</a:t>
            </a:r>
          </a:p>
          <a:p>
            <a:pPr algn="ctr"/>
            <a:r>
              <a:rPr lang="ru-RU" sz="2000" b="1" dirty="0" smtClean="0"/>
              <a:t> </a:t>
            </a:r>
            <a:r>
              <a:rPr lang="ru-RU" sz="2000" b="1" dirty="0" smtClean="0"/>
              <a:t>В личном первенстве :</a:t>
            </a:r>
          </a:p>
          <a:p>
            <a:pPr algn="ctr"/>
            <a:r>
              <a:rPr lang="ru-RU" sz="2000" b="1" dirty="0" smtClean="0"/>
              <a:t>1 место среди мужчин -Окороков А.В.</a:t>
            </a:r>
          </a:p>
          <a:p>
            <a:pPr algn="ctr"/>
            <a:r>
              <a:rPr lang="ru-RU" sz="2000" b="1" dirty="0" smtClean="0"/>
              <a:t>2 место среди женщин – Логинова Л.С.</a:t>
            </a:r>
          </a:p>
          <a:p>
            <a:endParaRPr lang="ru-RU" sz="18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Экскурсия на хлебоприемное предприятие. </a:t>
            </a:r>
            <a:endParaRPr lang="ru-RU" dirty="0"/>
          </a:p>
        </p:txBody>
      </p:sp>
      <p:pic>
        <p:nvPicPr>
          <p:cNvPr id="4" name="Содержимое 3" descr="G:\DCIM\100OLYMP\P101084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2278" y="1635370"/>
            <a:ext cx="5939444" cy="4455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Проверка качества зерна</a:t>
            </a:r>
            <a:endParaRPr lang="ru-RU" dirty="0"/>
          </a:p>
        </p:txBody>
      </p:sp>
      <p:pic>
        <p:nvPicPr>
          <p:cNvPr id="5" name="Содержимое 4" descr="G:\DCIM\100OLYMP\P1010842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752600"/>
            <a:ext cx="4038600" cy="302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G:\DCIM\100OLYMP\P1010841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819400"/>
            <a:ext cx="4038600" cy="302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G:\DCIM\100OLYMP\P1010846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"/>
            <a:ext cx="4038600" cy="302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6" descr="G:\DCIM\100OLYMP\P1010845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819400"/>
            <a:ext cx="4038600" cy="302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69</Words>
  <PresentationFormat>Экран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Office Theme</vt:lpstr>
      <vt:lpstr>Омутинская специальная школа.  Фотолетопись  «Наша школьная страна» 2015-2016 учебный год</vt:lpstr>
      <vt:lpstr>Сборная команда Омутинской специальной школы по теннису:  Окороков Алексей  Владимирович Черенев  Алексей  Петрович Логинова  Лилия  Сергеевна</vt:lpstr>
      <vt:lpstr>Экскурсия на хлебоприемное предприятие. </vt:lpstr>
      <vt:lpstr>Проверка качества зерна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Омутинская специальная школа  Фотолетопись  «Наша школьная страна 2015-2016 учебный год»</dc:title>
  <dc:creator>Администратор</dc:creator>
  <cp:lastModifiedBy>Пользователь Windows</cp:lastModifiedBy>
  <cp:revision>2</cp:revision>
  <dcterms:created xsi:type="dcterms:W3CDTF">2015-10-20T10:16:34Z</dcterms:created>
  <dcterms:modified xsi:type="dcterms:W3CDTF">2015-10-20T10:35:32Z</dcterms:modified>
</cp:coreProperties>
</file>