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8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70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385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09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3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9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481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262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2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38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219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89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0C794-0EBA-49DE-A8CF-7A728AE80BB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3F568-7326-496F-AEB3-371DE2C3F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97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обучающие структуры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4" t="5366" r="21794" b="64178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9529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3359"/>
            <a:ext cx="9361040" cy="700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1612158"/>
            <a:ext cx="16097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4609">
            <a:off x="4992216" y="2791704"/>
            <a:ext cx="1255713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61458"/>
            <a:ext cx="17129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61973" y="273603"/>
            <a:ext cx="4822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дновременный раунд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99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764704"/>
            <a:ext cx="936104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8531"/>
            <a:ext cx="72692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«опроси – опроси – обменяйся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7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таймд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4" t="51225" r="23013" b="1797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802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наталья\Desktop\микс пеа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3" t="5694" r="22304" b="6387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наталья\Desktop\микс пеа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9" t="60677" r="23775" b="20284"/>
          <a:stretch/>
        </p:blipFill>
        <p:spPr bwMode="auto">
          <a:xfrm>
            <a:off x="0" y="4509120"/>
            <a:ext cx="3923928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205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в парах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4" t="5134" r="22311" b="6403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6336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микс фриз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3" t="5694" r="21814" b="631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894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326" y="2492896"/>
            <a:ext cx="4653764" cy="44653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4048" y="836712"/>
            <a:ext cx="3593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3200" b="1" u="sng" dirty="0">
                <a:latin typeface="Times New Roman"/>
                <a:ea typeface="Calibri"/>
              </a:rPr>
              <a:t>МЭНЭДЖ МЭТ</a:t>
            </a:r>
            <a:r>
              <a:rPr lang="ru-RU" sz="3200" dirty="0">
                <a:latin typeface="Times New Roman"/>
                <a:ea typeface="Calibri"/>
              </a:rPr>
              <a:t> </a:t>
            </a:r>
            <a:r>
              <a:rPr lang="ru-RU" sz="3200" dirty="0" smtClean="0"/>
              <a:t>  </a:t>
            </a:r>
            <a:endParaRPr lang="ru-RU" sz="3200" dirty="0"/>
          </a:p>
        </p:txBody>
      </p:sp>
      <p:pic>
        <p:nvPicPr>
          <p:cNvPr id="1026" name="Picture 2" descr="C:\Users\Манюта Сонюта\Desktop\таблиц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458632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78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сингапур\1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5" t="49318" r="21569" b="20428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87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сингапур\баддис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5" t="5367" r="22633" b="6437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095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0" t="51171" r="21885" b="1750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02746" y="1844823"/>
            <a:ext cx="43412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«встать – сесть»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58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джот тотс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3" t="5516" r="21569" b="63345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0562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джот тотс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4" t="51779" r="20588" b="1779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6705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наталья\Desktop\сте зе класс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9" t="5160" r="20343" b="63701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180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наталья\Desktop\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7" t="50699" r="22247" b="18298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880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17</Words>
  <Application>Microsoft Office PowerPoint</Application>
  <PresentationFormat>Экран 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Манюта Сонюта</cp:lastModifiedBy>
  <cp:revision>21</cp:revision>
  <dcterms:created xsi:type="dcterms:W3CDTF">2015-07-09T12:52:08Z</dcterms:created>
  <dcterms:modified xsi:type="dcterms:W3CDTF">2015-12-02T16:45:35Z</dcterms:modified>
</cp:coreProperties>
</file>