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2" r:id="rId31"/>
    <p:sldId id="293" r:id="rId32"/>
    <p:sldId id="294" r:id="rId33"/>
    <p:sldId id="295" r:id="rId34"/>
    <p:sldId id="296" r:id="rId35"/>
    <p:sldId id="297" r:id="rId36"/>
    <p:sldId id="298" r:id="rId37"/>
    <p:sldId id="299" r:id="rId38"/>
    <p:sldId id="300" r:id="rId39"/>
    <p:sldId id="301" r:id="rId40"/>
    <p:sldId id="302" r:id="rId41"/>
    <p:sldId id="315" r:id="rId42"/>
    <p:sldId id="316" r:id="rId43"/>
    <p:sldId id="317" r:id="rId44"/>
    <p:sldId id="319" r:id="rId45"/>
    <p:sldId id="321" r:id="rId46"/>
    <p:sldId id="323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A3198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6" d="100"/>
          <a:sy n="76" d="100"/>
        </p:scale>
        <p:origin x="-33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87D0-0C85-436F-A8B4-F66978086E12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EBA12-CC14-4F26-9218-89F422BC99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87D0-0C85-436F-A8B4-F66978086E12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EBA12-CC14-4F26-9218-89F422BC99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87D0-0C85-436F-A8B4-F66978086E12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EBA12-CC14-4F26-9218-89F422BC99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87D0-0C85-436F-A8B4-F66978086E12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EBA12-CC14-4F26-9218-89F422BC99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87D0-0C85-436F-A8B4-F66978086E12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EBA12-CC14-4F26-9218-89F422BC99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87D0-0C85-436F-A8B4-F66978086E12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EBA12-CC14-4F26-9218-89F422BC99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87D0-0C85-436F-A8B4-F66978086E12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EBA12-CC14-4F26-9218-89F422BC99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87D0-0C85-436F-A8B4-F66978086E12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EBA12-CC14-4F26-9218-89F422BC99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87D0-0C85-436F-A8B4-F66978086E12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EBA12-CC14-4F26-9218-89F422BC99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87D0-0C85-436F-A8B4-F66978086E12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EBA12-CC14-4F26-9218-89F422BC99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87D0-0C85-436F-A8B4-F66978086E12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EBA12-CC14-4F26-9218-89F422BC99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8187D0-0C85-436F-A8B4-F66978086E12}" type="datetimeFigureOut">
              <a:rPr lang="ru-RU" smtClean="0"/>
              <a:pPr/>
              <a:t>12.02.2016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4EBA12-CC14-4F26-9218-89F422BC996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9.wav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0.wav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1.wav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2.wav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3.wav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4.wav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5.wav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3.jpeg"/><Relationship Id="rId7" Type="http://schemas.openxmlformats.org/officeDocument/2006/relationships/slide" Target="slide41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6" Type="http://schemas.openxmlformats.org/officeDocument/2006/relationships/slide" Target="slide25.xml"/><Relationship Id="rId5" Type="http://schemas.openxmlformats.org/officeDocument/2006/relationships/image" Target="../media/image4.png"/><Relationship Id="rId4" Type="http://schemas.openxmlformats.org/officeDocument/2006/relationships/slide" Target="slide7.xml"/><Relationship Id="rId9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6.wav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7.wav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8.wav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9.wav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0.wav"/><Relationship Id="rId6" Type="http://schemas.openxmlformats.org/officeDocument/2006/relationships/image" Target="../media/image17.png"/><Relationship Id="rId5" Type="http://schemas.openxmlformats.org/officeDocument/2006/relationships/image" Target="../media/image15.png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1.wav"/><Relationship Id="rId5" Type="http://schemas.openxmlformats.org/officeDocument/2006/relationships/image" Target="../media/image17.png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2.wav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3.wav"/><Relationship Id="rId4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4.wav"/><Relationship Id="rId4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5.wav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&#1051;&#1077;&#1085;&#1072;\&#1044;&#1077;&#1090;&#1089;&#1082;&#1080;&#1077;%20&#1087;&#1088;&#1077;&#1079;&#1077;&#1085;&#1090;&#1072;&#1094;&#1080;&#1080;\&#1053;&#1072;&#1096;&#1080;\&#1063;&#1090;&#1086;%20&#1090;&#1072;&#1082;&#1086;&#1077;%20&#1074;&#1077;&#1089;&#1085;&#1072;\&#1074;&#1077;&#1089;&#1085;&#1072;.mp3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6.wav"/><Relationship Id="rId4" Type="http://schemas.openxmlformats.org/officeDocument/2006/relationships/image" Target="../media/image1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7.wav"/><Relationship Id="rId4" Type="http://schemas.openxmlformats.org/officeDocument/2006/relationships/image" Target="../media/image1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8.wav"/><Relationship Id="rId4" Type="http://schemas.openxmlformats.org/officeDocument/2006/relationships/image" Target="../media/image1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9.wav"/><Relationship Id="rId4" Type="http://schemas.openxmlformats.org/officeDocument/2006/relationships/image" Target="../media/image1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0.wav"/><Relationship Id="rId4" Type="http://schemas.openxmlformats.org/officeDocument/2006/relationships/image" Target="../media/image1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1.wav"/><Relationship Id="rId4" Type="http://schemas.openxmlformats.org/officeDocument/2006/relationships/image" Target="../media/image1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2.wav"/><Relationship Id="rId4" Type="http://schemas.openxmlformats.org/officeDocument/2006/relationships/image" Target="../media/image1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3.wav"/><Relationship Id="rId4" Type="http://schemas.openxmlformats.org/officeDocument/2006/relationships/image" Target="../media/image1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4.wav"/><Relationship Id="rId4" Type="http://schemas.openxmlformats.org/officeDocument/2006/relationships/image" Target="../media/image1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5.wav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6.wav"/><Relationship Id="rId6" Type="http://schemas.openxmlformats.org/officeDocument/2006/relationships/image" Target="../media/image17.png"/><Relationship Id="rId5" Type="http://schemas.openxmlformats.org/officeDocument/2006/relationships/image" Target="../media/image15.png"/><Relationship Id="rId4" Type="http://schemas.openxmlformats.org/officeDocument/2006/relationships/slide" Target="slide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7.wav"/><Relationship Id="rId5" Type="http://schemas.openxmlformats.org/officeDocument/2006/relationships/image" Target="../media/image17.png"/><Relationship Id="rId4" Type="http://schemas.openxmlformats.org/officeDocument/2006/relationships/image" Target="../media/image5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8.wav"/><Relationship Id="rId4" Type="http://schemas.openxmlformats.org/officeDocument/2006/relationships/image" Target="../media/image1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9.wav"/><Relationship Id="rId4" Type="http://schemas.openxmlformats.org/officeDocument/2006/relationships/image" Target="../media/image1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0.wav"/><Relationship Id="rId4" Type="http://schemas.openxmlformats.org/officeDocument/2006/relationships/image" Target="../media/image1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1.wav"/><Relationship Id="rId4" Type="http://schemas.openxmlformats.org/officeDocument/2006/relationships/image" Target="../media/image1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2.wav"/><Relationship Id="rId6" Type="http://schemas.openxmlformats.org/officeDocument/2006/relationships/image" Target="../media/image17.png"/><Relationship Id="rId5" Type="http://schemas.openxmlformats.org/officeDocument/2006/relationships/image" Target="../media/image15.png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slide" Target="slide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.wav"/><Relationship Id="rId5" Type="http://schemas.openxmlformats.org/officeDocument/2006/relationships/image" Target="../media/image17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4.wav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00232" y="1928802"/>
            <a:ext cx="5357850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extrusionH="57150" contourW="12700">
              <a:bevelT w="25400" h="25400" prst="convex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7200" b="1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«Что такое</a:t>
            </a:r>
          </a:p>
          <a:p>
            <a:r>
              <a:rPr lang="ru-RU" sz="7200" b="1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   весна?» </a:t>
            </a:r>
            <a:endParaRPr lang="ru-RU" sz="7200" b="1" dirty="0">
              <a:ln w="11430"/>
              <a:solidFill>
                <a:schemeClr val="accent5">
                  <a:lumMod val="5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~PP1180.WAV">
            <a:hlinkClick r:id="" action="ppaction://media"/>
          </p:cNvPr>
          <p:cNvPicPr>
            <a:picLocks noRot="1" noChangeAspect="1"/>
          </p:cNvPicPr>
          <p:nvPr>
            <a:wavAudioFile r:embed="rId1" name="~PP1180.WAV"/>
          </p:nvPr>
        </p:nvPicPr>
        <p:blipFill>
          <a:blip r:embed="rId4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4614866" cy="614354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Приносит небо голубое,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~PP1448.WAV">
            <a:hlinkClick r:id="" action="ppaction://media"/>
          </p:cNvPr>
          <p:cNvPicPr>
            <a:picLocks noRot="1" noChangeAspect="1"/>
          </p:cNvPicPr>
          <p:nvPr>
            <a:wavAudioFile r:embed="rId1" name="~PP1448.WAV"/>
          </p:nvPr>
        </p:nvPicPr>
        <p:blipFill>
          <a:blip r:embed="rId4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2400288" cy="542916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Сосульки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~PP852.WAV">
            <a:hlinkClick r:id="" action="ppaction://media"/>
          </p:cNvPr>
          <p:cNvPicPr>
            <a:picLocks noRot="1" noChangeAspect="1"/>
          </p:cNvPicPr>
          <p:nvPr>
            <a:wavAudioFile r:embed="rId1" name="~PP852.WAV"/>
          </p:nvPr>
        </p:nvPicPr>
        <p:blipFill>
          <a:blip r:embed="rId4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3186106" cy="614354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пенье ручейка</a:t>
            </a:r>
            <a:r>
              <a:rPr lang="ru-RU" dirty="0" smtClean="0">
                <a:solidFill>
                  <a:srgbClr val="002060"/>
                </a:solidFill>
              </a:rPr>
              <a:t>,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~PP615.WAV">
            <a:hlinkClick r:id="" action="ppaction://media"/>
          </p:cNvPr>
          <p:cNvPicPr>
            <a:picLocks noRot="1" noChangeAspect="1"/>
          </p:cNvPicPr>
          <p:nvPr>
            <a:wavAudioFile r:embed="rId1" name="~PP615.WAV"/>
          </p:nvPr>
        </p:nvPicPr>
        <p:blipFill>
          <a:blip r:embed="rId4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5114932" cy="614354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Проталины и первоцветы,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~PP1379.WAV">
            <a:hlinkClick r:id="" action="ppaction://media"/>
          </p:cNvPr>
          <p:cNvPicPr>
            <a:picLocks noRot="1" noChangeAspect="1"/>
          </p:cNvPicPr>
          <p:nvPr>
            <a:wavAudioFile r:embed="rId1" name="~PP1379.WAV"/>
          </p:nvPr>
        </p:nvPicPr>
        <p:blipFill>
          <a:blip r:embed="rId4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4829180" cy="542916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И таянье на речках льда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~PP2486.WAV">
            <a:hlinkClick r:id="" action="ppaction://media"/>
          </p:cNvPr>
          <p:cNvPicPr>
            <a:picLocks noRot="1" noChangeAspect="1"/>
          </p:cNvPicPr>
          <p:nvPr>
            <a:wavAudioFile r:embed="rId1" name="~PP2486.WAV"/>
          </p:nvPr>
        </p:nvPicPr>
        <p:blipFill>
          <a:blip r:embed="rId4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5857884" cy="1071546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Приносит первые листочки,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И нежность шёлковой травы.</a:t>
            </a:r>
          </a:p>
          <a:p>
            <a:pPr>
              <a:buNone/>
            </a:pPr>
            <a:endParaRPr lang="ru-RU" b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~PP1575.WAV">
            <a:hlinkClick r:id="" action="ppaction://media"/>
          </p:cNvPr>
          <p:cNvPicPr>
            <a:picLocks noRot="1" noChangeAspect="1"/>
          </p:cNvPicPr>
          <p:nvPr>
            <a:wavAudioFile r:embed="rId1" name="~PP1575.WAV"/>
          </p:nvPr>
        </p:nvPicPr>
        <p:blipFill>
          <a:blip r:embed="rId4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7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5400684" cy="614354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И лопанье душистых почек,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~PP2370.WAV">
            <a:hlinkClick r:id="" action="ppaction://media"/>
          </p:cNvPr>
          <p:cNvPicPr>
            <a:picLocks noRot="1" noChangeAspect="1"/>
          </p:cNvPicPr>
          <p:nvPr>
            <a:wavAudioFile r:embed="rId1" name="~PP2370.WAV"/>
          </p:nvPr>
        </p:nvPicPr>
        <p:blipFill>
          <a:blip r:embed="rId4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5072098" cy="542916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Садов прекрасные цветы.</a:t>
            </a:r>
          </a:p>
          <a:p>
            <a:pPr>
              <a:buNone/>
            </a:pP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~PP3586.WAV">
            <a:hlinkClick r:id="" action="ppaction://media"/>
          </p:cNvPr>
          <p:cNvPicPr>
            <a:picLocks noRot="1" noChangeAspect="1"/>
          </p:cNvPicPr>
          <p:nvPr>
            <a:wavAudioFile r:embed="rId1" name="~PP3586.WAV"/>
          </p:nvPr>
        </p:nvPicPr>
        <p:blipFill>
          <a:blip r:embed="rId4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5400684" cy="542916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Птиц перелётных новоселье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~PP425.WAV">
            <a:hlinkClick r:id="" action="ppaction://media"/>
          </p:cNvPr>
          <p:cNvPicPr>
            <a:picLocks noRot="1" noChangeAspect="1"/>
          </p:cNvPicPr>
          <p:nvPr>
            <a:wavAudioFile r:embed="rId1" name="~PP425.WAV"/>
          </p:nvPr>
        </p:nvPicPr>
        <p:blipFill>
          <a:blip r:embed="rId4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5186370" cy="542916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И насекомых звонкий рой,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~PP1314.WAV">
            <a:hlinkClick r:id="" action="ppaction://media"/>
          </p:cNvPr>
          <p:cNvPicPr>
            <a:picLocks noRot="1" noChangeAspect="1"/>
          </p:cNvPicPr>
          <p:nvPr>
            <a:wavAudioFile r:embed="rId1" name="~PP1314.WAV"/>
          </p:nvPr>
        </p:nvPicPr>
        <p:blipFill>
          <a:blip r:embed="rId4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00298" y="0"/>
            <a:ext cx="4572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u="sng" dirty="0" smtClean="0">
                <a:solidFill>
                  <a:srgbClr val="C00000"/>
                </a:solidFill>
              </a:rPr>
              <a:t>Выберите раздел:</a:t>
            </a:r>
            <a:endParaRPr lang="ru-RU" sz="4000" b="1" u="sng" dirty="0">
              <a:solidFill>
                <a:srgbClr val="C00000"/>
              </a:solidFill>
            </a:endParaRPr>
          </a:p>
        </p:txBody>
      </p:sp>
      <p:pic>
        <p:nvPicPr>
          <p:cNvPr id="3" name="Рисунок 2" descr="5d99ec764379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42846" y="428604"/>
            <a:ext cx="4191600" cy="2664000"/>
          </a:xfrm>
          <a:prstGeom prst="rect">
            <a:avLst/>
          </a:prstGeom>
        </p:spPr>
      </p:pic>
      <p:pic>
        <p:nvPicPr>
          <p:cNvPr id="4" name="Рисунок 3" descr="5d99ec764379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786314" y="500042"/>
            <a:ext cx="4191600" cy="2664000"/>
          </a:xfrm>
          <a:prstGeom prst="rect">
            <a:avLst/>
          </a:prstGeom>
        </p:spPr>
      </p:pic>
      <p:pic>
        <p:nvPicPr>
          <p:cNvPr id="5" name="Рисунок 4" descr="5d99ec764379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3929066"/>
            <a:ext cx="4191600" cy="2664000"/>
          </a:xfrm>
          <a:prstGeom prst="rect">
            <a:avLst/>
          </a:prstGeom>
        </p:spPr>
      </p:pic>
      <p:pic>
        <p:nvPicPr>
          <p:cNvPr id="9" name="Рисунок 8" descr="5d99ec764379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786314" y="3429000"/>
            <a:ext cx="4071966" cy="250033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14348" y="1571612"/>
            <a:ext cx="4357718" cy="357190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766261"/>
              </a:avLst>
            </a:prstTxWarp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  <a:hlinkClick r:id="rId4" action="ppaction://hlinksldjump"/>
              </a:rPr>
              <a:t>Приметы весны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12" name="TextBox 11">
            <a:hlinkClick r:id="rId6" action="ppaction://hlinksldjump"/>
          </p:cNvPr>
          <p:cNvSpPr txBox="1"/>
          <p:nvPr/>
        </p:nvSpPr>
        <p:spPr>
          <a:xfrm>
            <a:off x="0" y="5214950"/>
            <a:ext cx="4500562" cy="214314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956127"/>
              </a:avLst>
            </a:prstTxWarp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  <a:hlinkClick r:id="rId6" action="ppaction://hlinksldjump"/>
              </a:rPr>
              <a:t>Весенние месяцы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57620" y="3714752"/>
            <a:ext cx="4786346" cy="1285884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9878785"/>
              </a:avLst>
            </a:prstTxWarp>
            <a:spAutoFit/>
          </a:bodyPr>
          <a:lstStyle/>
          <a:p>
            <a:endParaRPr lang="ru-RU" sz="3200" b="1" dirty="0" smtClean="0">
              <a:solidFill>
                <a:srgbClr val="00B050"/>
              </a:solidFill>
            </a:endParaRPr>
          </a:p>
          <a:p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29256" y="1285860"/>
            <a:ext cx="35313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B050"/>
                </a:solidFill>
                <a:hlinkClick r:id="rId8" action="ppaction://hlinksldjump"/>
              </a:rPr>
              <a:t>Весна в картинах</a:t>
            </a:r>
          </a:p>
          <a:p>
            <a:r>
              <a:rPr lang="ru-RU" sz="2000" b="1" dirty="0">
                <a:solidFill>
                  <a:srgbClr val="00B050"/>
                </a:solidFill>
                <a:hlinkClick r:id="rId8" action="ppaction://hlinksldjump"/>
              </a:rPr>
              <a:t>и</a:t>
            </a:r>
            <a:r>
              <a:rPr lang="ru-RU" sz="2000" b="1" dirty="0" smtClean="0">
                <a:solidFill>
                  <a:srgbClr val="00B050"/>
                </a:solidFill>
                <a:hlinkClick r:id="rId8" action="ppaction://hlinksldjump"/>
              </a:rPr>
              <a:t>звестных художников</a:t>
            </a:r>
            <a:endParaRPr lang="ru-RU" sz="2000" b="1" dirty="0">
              <a:solidFill>
                <a:srgbClr val="00B050"/>
              </a:solidFill>
            </a:endParaRPr>
          </a:p>
        </p:txBody>
      </p:sp>
      <p:pic>
        <p:nvPicPr>
          <p:cNvPr id="15" name="~PP3115.WAV">
            <a:hlinkClick r:id="" action="ppaction://media"/>
          </p:cNvPr>
          <p:cNvPicPr>
            <a:picLocks noRot="1" noChangeAspect="1"/>
          </p:cNvPicPr>
          <p:nvPr>
            <a:wavAudioFile r:embed="rId1" name="~PP3115.WAV"/>
          </p:nvPr>
        </p:nvPicPr>
        <p:blipFill>
          <a:blip r:embed="rId9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 rot="10800000" flipV="1">
            <a:off x="5929322" y="4379154"/>
            <a:ext cx="26432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  <a:hlinkClick r:id="rId7" action="ppaction://hlinksldjump"/>
              </a:rPr>
              <a:t>Первоцветы</a:t>
            </a:r>
            <a:endParaRPr lang="ru-RU" sz="2800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6472254" cy="1114420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Конец медвежьей зимней спячки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Приносит в лес весна с собой.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~PP2012.WAV">
            <a:hlinkClick r:id="" action="ppaction://media"/>
          </p:cNvPr>
          <p:cNvPicPr>
            <a:picLocks noRot="1" noChangeAspect="1"/>
          </p:cNvPicPr>
          <p:nvPr>
            <a:wavAudioFile r:embed="rId1" name="~PP2012.WAV"/>
          </p:nvPr>
        </p:nvPicPr>
        <p:blipFill>
          <a:blip r:embed="rId4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8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4286248" cy="2000240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С весной ликует всё живое!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Линяют звери по весне,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 Детей заводят, кормят, учат.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Жизнь пробуждается везде.</a:t>
            </a:r>
          </a:p>
          <a:p>
            <a:pPr>
              <a:buNone/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2052" name="Picture 4" descr="D:\картинки\весна\img_11566736_111_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00562" y="3429000"/>
            <a:ext cx="4357719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5" descr="D:\картинки\весна\Zveri_15_02_10_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476782" y="160734"/>
            <a:ext cx="4381497" cy="31253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3" descr="D:\картинки\весна\ffbc912f4de7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28596" y="2143116"/>
            <a:ext cx="3643338" cy="45541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~PP410.WAV">
            <a:hlinkClick r:id="" action="ppaction://media"/>
          </p:cNvPr>
          <p:cNvPicPr>
            <a:picLocks noRot="1" noChangeAspect="1"/>
          </p:cNvPicPr>
          <p:nvPr>
            <a:wavAudioFile r:embed="rId1" name="~PP410.WAV"/>
          </p:nvPr>
        </p:nvPicPr>
        <p:blipFill>
          <a:blip r:embed="rId7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4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5857884" cy="542916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3500" b="1" dirty="0" smtClean="0">
                <a:solidFill>
                  <a:srgbClr val="002060"/>
                </a:solidFill>
              </a:rPr>
              <a:t>Готовят люди землю к севу,</a:t>
            </a:r>
          </a:p>
          <a:p>
            <a:pPr>
              <a:buNone/>
            </a:pP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~PP1314.WAV">
            <a:hlinkClick r:id="" action="ppaction://media"/>
          </p:cNvPr>
          <p:cNvPicPr>
            <a:picLocks noRot="1" noChangeAspect="1"/>
          </p:cNvPicPr>
          <p:nvPr>
            <a:wavAudioFile r:embed="rId1" name="~PP1314.WAV"/>
          </p:nvPr>
        </p:nvPicPr>
        <p:blipFill>
          <a:blip r:embed="rId4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86258" y="0"/>
            <a:ext cx="4757742" cy="542916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Сажают деревца, кусты,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~PP2140.WAV">
            <a:hlinkClick r:id="" action="ppaction://media"/>
          </p:cNvPr>
          <p:cNvPicPr>
            <a:picLocks noRot="1" noChangeAspect="1"/>
          </p:cNvPicPr>
          <p:nvPr>
            <a:wavAudioFile r:embed="rId1" name="~PP2140.WAV"/>
          </p:nvPr>
        </p:nvPicPr>
        <p:blipFill>
          <a:blip r:embed="rId4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743580"/>
            <a:ext cx="5043494" cy="1114420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Наводят чистоту, порядок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После наскучившей зимы.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7" name="Рисунок 6" descr="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924800" y="5500702"/>
            <a:ext cx="1219200" cy="1219200"/>
          </a:xfrm>
          <a:prstGeom prst="rect">
            <a:avLst/>
          </a:prstGeom>
        </p:spPr>
      </p:pic>
      <p:pic>
        <p:nvPicPr>
          <p:cNvPr id="4" name="~PP1885.WAV">
            <a:hlinkClick r:id="" action="ppaction://media"/>
          </p:cNvPr>
          <p:cNvPicPr>
            <a:picLocks noRot="1" noChangeAspect="1"/>
          </p:cNvPicPr>
          <p:nvPr>
            <a:wavAudioFile r:embed="rId1" name="~PP1885.WAV"/>
          </p:nvPr>
        </p:nvPicPr>
        <p:blipFill>
          <a:blip r:embed="rId6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ef58a600ed03.png"/>
          <p:cNvPicPr>
            <a:picLocks noGrp="1" noChangeAspect="1"/>
          </p:cNvPicPr>
          <p:nvPr>
            <p:ph idx="1"/>
          </p:nvPr>
        </p:nvPicPr>
        <p:blipFill>
          <a:blip r:embed="rId4" cstate="email"/>
          <a:stretch>
            <a:fillRect/>
          </a:stretch>
        </p:blipFill>
        <p:spPr>
          <a:xfrm>
            <a:off x="1426839" y="1600200"/>
            <a:ext cx="6290321" cy="45259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578334">
            <a:off x="1293857" y="2611031"/>
            <a:ext cx="7270112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Весенние месяцы</a:t>
            </a:r>
            <a:endParaRPr lang="ru-RU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~PP2102.WAV">
            <a:hlinkClick r:id="" action="ppaction://media"/>
          </p:cNvPr>
          <p:cNvPicPr>
            <a:picLocks noRot="1" noChangeAspect="1"/>
          </p:cNvPicPr>
          <p:nvPr>
            <a:wavAudioFile r:embed="rId1" name="~PP2102.WAV"/>
          </p:nvPr>
        </p:nvPicPr>
        <p:blipFill>
          <a:blip r:embed="rId5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+mn-lt"/>
              </a:rPr>
              <a:t>МАРТ</a:t>
            </a:r>
            <a:endParaRPr lang="ru-RU" sz="8000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3" name="~PP1756.WAV">
            <a:hlinkClick r:id="" action="ppaction://media"/>
          </p:cNvPr>
          <p:cNvPicPr>
            <a:picLocks noRot="1" noChangeAspect="1"/>
          </p:cNvPicPr>
          <p:nvPr>
            <a:wavAudioFile r:embed="rId1" name="~PP1756.WAV"/>
          </p:nvPr>
        </p:nvPicPr>
        <p:blipFill>
          <a:blip r:embed="rId4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229600" cy="1114420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b="1" dirty="0" smtClean="0">
                <a:solidFill>
                  <a:srgbClr val="002060"/>
                </a:solidFill>
              </a:rPr>
              <a:t>Начало весны, пробужденье природы,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Звон капели и таянье белых снегов,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~PP3595.WAV">
            <a:hlinkClick r:id="" action="ppaction://media"/>
          </p:cNvPr>
          <p:cNvPicPr>
            <a:picLocks noRot="1" noChangeAspect="1"/>
          </p:cNvPicPr>
          <p:nvPr>
            <a:wavAudioFile r:embed="rId1" name="~PP3595.WAV"/>
          </p:nvPr>
        </p:nvPicPr>
        <p:blipFill>
          <a:blip r:embed="rId4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9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t="-31000" b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743580"/>
            <a:ext cx="6043626" cy="1114420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Женский праздник прекрасный,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Запах жёлтой мимозы,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~PP2012.WAV">
            <a:hlinkClick r:id="" action="ppaction://media"/>
          </p:cNvPr>
          <p:cNvPicPr>
            <a:picLocks noRot="1" noChangeAspect="1"/>
          </p:cNvPicPr>
          <p:nvPr>
            <a:wavAudioFile r:embed="rId1" name="~PP2012.WAV"/>
          </p:nvPr>
        </p:nvPicPr>
        <p:blipFill>
          <a:blip r:embed="rId4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6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472518" cy="685792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Гомон птиц на деревьях и ручьёв первых зов.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~PP1070.WAV">
            <a:hlinkClick r:id="" action="ppaction://media"/>
          </p:cNvPr>
          <p:cNvPicPr>
            <a:picLocks noRot="1" noChangeAspect="1"/>
          </p:cNvPicPr>
          <p:nvPr>
            <a:wavAudioFile r:embed="rId1" name="~PP1070.WAV"/>
          </p:nvPr>
        </p:nvPicPr>
        <p:blipFill>
          <a:blip r:embed="rId4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7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f58a600ed03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000100" y="857232"/>
            <a:ext cx="7572428" cy="5447073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 rot="20407877">
            <a:off x="1142976" y="2143116"/>
            <a:ext cx="7158030" cy="1571636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Весна </a:t>
            </a:r>
            <a:b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</a:br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в картинах известных</a:t>
            </a:r>
            <a:b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</a:br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художников</a:t>
            </a:r>
            <a:endParaRPr lang="ru-RU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вес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214282" y="14285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4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720" y="571480"/>
            <a:ext cx="6072230" cy="1143000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+mn-lt"/>
              </a:rPr>
              <a:t>АПРЕЛЬ</a:t>
            </a:r>
            <a:endParaRPr lang="ru-RU" sz="8000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3" name="~PP505.WAV">
            <a:hlinkClick r:id="" action="ppaction://media"/>
          </p:cNvPr>
          <p:cNvPicPr>
            <a:picLocks noRot="1" noChangeAspect="1"/>
          </p:cNvPicPr>
          <p:nvPr>
            <a:wavAudioFile r:embed="rId1" name="~PP505.WAV"/>
          </p:nvPr>
        </p:nvPicPr>
        <p:blipFill>
          <a:blip r:embed="rId4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0" y="0"/>
            <a:ext cx="4829180" cy="1185858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Лёд вскрывает Апрель,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Ледоходом грохочет,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3" name="~PP3675.WAV">
            <a:hlinkClick r:id="" action="ppaction://media"/>
          </p:cNvPr>
          <p:cNvPicPr>
            <a:picLocks noRot="1" noChangeAspect="1"/>
          </p:cNvPicPr>
          <p:nvPr>
            <a:wavAudioFile r:embed="rId1" name="~PP3675.WAV"/>
          </p:nvPr>
        </p:nvPicPr>
        <p:blipFill>
          <a:blip r:embed="rId4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7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6972320" cy="685792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Половодьем накроет заливные луга.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~PP1296.WAV">
            <a:hlinkClick r:id="" action="ppaction://media"/>
          </p:cNvPr>
          <p:cNvPicPr>
            <a:picLocks noRot="1" noChangeAspect="1"/>
          </p:cNvPicPr>
          <p:nvPr>
            <a:wavAudioFile r:embed="rId1" name="~PP1296.WAV"/>
          </p:nvPr>
        </p:nvPicPr>
        <p:blipFill>
          <a:blip r:embed="rId4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743580"/>
            <a:ext cx="7472386" cy="1114420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Первоцветами нежными землю украсит,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Унесёт за собой холод, лёд и снега.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~PP4057.WAV">
            <a:hlinkClick r:id="" action="ppaction://media"/>
          </p:cNvPr>
          <p:cNvPicPr>
            <a:picLocks noRot="1" noChangeAspect="1"/>
          </p:cNvPicPr>
          <p:nvPr>
            <a:wavAudioFile r:embed="rId1" name="~PP4057.WAV"/>
          </p:nvPr>
        </p:nvPicPr>
        <p:blipFill>
          <a:blip r:embed="rId4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0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642918"/>
            <a:ext cx="5072098" cy="1143000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+mn-lt"/>
              </a:rPr>
              <a:t>МАЙ</a:t>
            </a:r>
            <a:endParaRPr lang="ru-RU" sz="8000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3" name="~PP3461.WAV">
            <a:hlinkClick r:id="" action="ppaction://media"/>
          </p:cNvPr>
          <p:cNvPicPr>
            <a:picLocks noRot="1" noChangeAspect="1"/>
          </p:cNvPicPr>
          <p:nvPr>
            <a:wavAudioFile r:embed="rId1" name="~PP3461.WAV"/>
          </p:nvPr>
        </p:nvPicPr>
        <p:blipFill>
          <a:blip r:embed="rId4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0"/>
            <a:ext cx="3471858" cy="614354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Цветенье садов,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3" name="~PP3427.WAV">
            <a:hlinkClick r:id="" action="ppaction://media"/>
          </p:cNvPr>
          <p:cNvPicPr>
            <a:picLocks noRot="1" noChangeAspect="1"/>
          </p:cNvPicPr>
          <p:nvPr>
            <a:wavAudioFile r:embed="rId1" name="~PP3427.WAV"/>
          </p:nvPr>
        </p:nvPicPr>
        <p:blipFill>
          <a:blip r:embed="rId4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4257676" cy="542916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Одуванчиков жёлтых,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~PP3394.WAV">
            <a:hlinkClick r:id="" action="ppaction://media"/>
          </p:cNvPr>
          <p:cNvPicPr>
            <a:picLocks noRot="1" noChangeAspect="1"/>
          </p:cNvPicPr>
          <p:nvPr>
            <a:wavAudioFile r:embed="rId1" name="~PP3394.WAV"/>
          </p:nvPr>
        </p:nvPicPr>
        <p:blipFill>
          <a:blip r:embed="rId4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243647"/>
            <a:ext cx="8472518" cy="614353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С молодою травою, первой майской грозой,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~PP1624.WAV">
            <a:hlinkClick r:id="" action="ppaction://media"/>
          </p:cNvPr>
          <p:cNvPicPr>
            <a:picLocks noRot="1" noChangeAspect="1"/>
          </p:cNvPicPr>
          <p:nvPr>
            <a:wavAudioFile r:embed="rId1" name="~PP1624.WAV"/>
          </p:nvPr>
        </p:nvPicPr>
        <p:blipFill>
          <a:blip r:embed="rId4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6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172208"/>
            <a:ext cx="4972056" cy="685792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С днём Победы народным,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~PP1606.WAV">
            <a:hlinkClick r:id="" action="ppaction://media"/>
          </p:cNvPr>
          <p:cNvPicPr>
            <a:picLocks noRot="1" noChangeAspect="1"/>
          </p:cNvPicPr>
          <p:nvPr>
            <a:wavAudioFile r:embed="rId1" name="~PP1606.WAV"/>
          </p:nvPr>
        </p:nvPicPr>
        <p:blipFill>
          <a:blip r:embed="rId4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4900618" cy="614354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Первомайским салютом,</a:t>
            </a:r>
          </a:p>
          <a:p>
            <a:pPr>
              <a:buNone/>
            </a:pP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~PP1682.WAV">
            <a:hlinkClick r:id="" action="ppaction://media"/>
          </p:cNvPr>
          <p:cNvPicPr>
            <a:picLocks noRot="1" noChangeAspect="1"/>
          </p:cNvPicPr>
          <p:nvPr>
            <a:wavAudioFile r:embed="rId1" name="~PP1682.WAV"/>
          </p:nvPr>
        </p:nvPicPr>
        <p:blipFill>
          <a:blip r:embed="rId4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евитан март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85720" y="357166"/>
            <a:ext cx="8572560" cy="60722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3500430" y="6429396"/>
            <a:ext cx="5357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И.Левитан </a:t>
            </a:r>
            <a:r>
              <a:rPr lang="ru-RU" sz="2400" b="1" dirty="0" smtClean="0"/>
              <a:t>«</a:t>
            </a:r>
            <a:r>
              <a:rPr lang="ru-RU" sz="2400" b="1" dirty="0" smtClean="0"/>
              <a:t>Грачи прилетели</a:t>
            </a:r>
            <a:r>
              <a:rPr lang="ru-RU" sz="2400" b="1" dirty="0" smtClean="0"/>
              <a:t>»</a:t>
            </a:r>
            <a:endParaRPr lang="ru-RU" sz="2400" b="1" dirty="0"/>
          </a:p>
        </p:txBody>
      </p:sp>
      <p:pic>
        <p:nvPicPr>
          <p:cNvPr id="4" name="Picture 4" descr="45~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57166"/>
            <a:ext cx="8572560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>
    <p:split orient="vert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229600" cy="571504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С посевною на пашнях и нежной листвой.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924800" y="5638800"/>
            <a:ext cx="1219200" cy="1219200"/>
          </a:xfrm>
          <a:prstGeom prst="rect">
            <a:avLst/>
          </a:prstGeom>
        </p:spPr>
      </p:pic>
      <p:pic>
        <p:nvPicPr>
          <p:cNvPr id="6" name="~PP1490.WAV">
            <a:hlinkClick r:id="" action="ppaction://media"/>
          </p:cNvPr>
          <p:cNvPicPr>
            <a:picLocks noRot="1" noChangeAspect="1"/>
          </p:cNvPicPr>
          <p:nvPr>
            <a:wavAudioFile r:embed="rId1" name="~PP1490.WAV"/>
          </p:nvPr>
        </p:nvPicPr>
        <p:blipFill>
          <a:blip r:embed="rId6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f58a600ed03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57224" y="1285860"/>
            <a:ext cx="7156662" cy="514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28860" y="2714620"/>
            <a:ext cx="531257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600000" lon="0" rev="1200000"/>
              </a:camera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Первоцветы</a:t>
            </a:r>
            <a:endParaRPr lang="ru-RU" sz="60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~PP2347.WAV">
            <a:hlinkClick r:id="" action="ppaction://media"/>
          </p:cNvPr>
          <p:cNvPicPr>
            <a:picLocks noRot="1" noChangeAspect="1"/>
          </p:cNvPicPr>
          <p:nvPr>
            <a:wavAudioFile r:embed="rId1" name="~PP2347.WAV"/>
          </p:nvPr>
        </p:nvPicPr>
        <p:blipFill>
          <a:blip r:embed="rId5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t="-27000" b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429256" y="0"/>
            <a:ext cx="371474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</a:rPr>
              <a:t>Шла по лесу Весна,</a:t>
            </a:r>
          </a:p>
          <a:p>
            <a:r>
              <a:rPr lang="ru-RU" sz="2400" b="1" i="1" dirty="0" smtClean="0">
                <a:solidFill>
                  <a:srgbClr val="C00000"/>
                </a:solidFill>
              </a:rPr>
              <a:t>Кошелёк несла она.</a:t>
            </a:r>
          </a:p>
          <a:p>
            <a:r>
              <a:rPr lang="ru-RU" sz="2400" b="1" i="1" dirty="0" smtClean="0">
                <a:solidFill>
                  <a:srgbClr val="C00000"/>
                </a:solidFill>
              </a:rPr>
              <a:t>Краски яркие и кисти</a:t>
            </a:r>
          </a:p>
          <a:p>
            <a:r>
              <a:rPr lang="ru-RU" sz="2400" b="1" i="1" dirty="0" smtClean="0">
                <a:solidFill>
                  <a:srgbClr val="C00000"/>
                </a:solidFill>
              </a:rPr>
              <a:t>Нужно было ей купить.</a:t>
            </a:r>
          </a:p>
          <a:p>
            <a:r>
              <a:rPr lang="ru-RU" sz="2400" b="1" i="1" dirty="0" smtClean="0">
                <a:solidFill>
                  <a:srgbClr val="C00000"/>
                </a:solidFill>
              </a:rPr>
              <a:t>Приоткрыла кошелёк,</a:t>
            </a:r>
          </a:p>
          <a:p>
            <a:r>
              <a:rPr lang="ru-RU" sz="2400" b="1" i="1" dirty="0" smtClean="0">
                <a:solidFill>
                  <a:srgbClr val="C00000"/>
                </a:solidFill>
              </a:rPr>
              <a:t>А монетки</a:t>
            </a:r>
          </a:p>
          <a:p>
            <a:r>
              <a:rPr lang="ru-RU" sz="2400" b="1" i="1" dirty="0" smtClean="0">
                <a:solidFill>
                  <a:srgbClr val="C00000"/>
                </a:solidFill>
              </a:rPr>
              <a:t>Скок,</a:t>
            </a:r>
          </a:p>
          <a:p>
            <a:r>
              <a:rPr lang="ru-RU" sz="2400" b="1" i="1" dirty="0" smtClean="0">
                <a:solidFill>
                  <a:srgbClr val="C00000"/>
                </a:solidFill>
              </a:rPr>
              <a:t>           скок,</a:t>
            </a:r>
          </a:p>
          <a:p>
            <a:r>
              <a:rPr lang="ru-RU" sz="2400" b="1" i="1" dirty="0" smtClean="0">
                <a:solidFill>
                  <a:srgbClr val="C00000"/>
                </a:solidFill>
              </a:rPr>
              <a:t>                       скок!-</a:t>
            </a:r>
          </a:p>
          <a:p>
            <a:r>
              <a:rPr lang="ru-RU" sz="2400" b="1" i="1" dirty="0" smtClean="0">
                <a:solidFill>
                  <a:srgbClr val="C00000"/>
                </a:solidFill>
              </a:rPr>
              <a:t>Раскатились, убежали</a:t>
            </a:r>
          </a:p>
          <a:p>
            <a:r>
              <a:rPr lang="ru-RU" sz="2400" b="1" i="1" dirty="0" smtClean="0">
                <a:solidFill>
                  <a:srgbClr val="C00000"/>
                </a:solidFill>
              </a:rPr>
              <a:t>И подснежниками стали.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pic>
        <p:nvPicPr>
          <p:cNvPr id="3" name="~PP3679.WAV">
            <a:hlinkClick r:id="" action="ppaction://media"/>
          </p:cNvPr>
          <p:cNvPicPr>
            <a:picLocks noRot="1" noChangeAspect="1"/>
          </p:cNvPicPr>
          <p:nvPr>
            <a:wavAudioFile r:embed="rId1" name="~PP3679.WAV"/>
          </p:nvPr>
        </p:nvPicPr>
        <p:blipFill>
          <a:blip r:embed="rId4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1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857884" y="0"/>
            <a:ext cx="3015762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Под ногой в лесу трещит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И хрустит валежник.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Ищем мы цветок весны,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Маленький …подснежник.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~PP2583.WAV">
            <a:hlinkClick r:id="" action="ppaction://media"/>
          </p:cNvPr>
          <p:cNvPicPr>
            <a:picLocks noRot="1" noChangeAspect="1"/>
          </p:cNvPicPr>
          <p:nvPr>
            <a:wavAudioFile r:embed="rId1" name="~PP2583.WAV"/>
          </p:nvPr>
        </p:nvPicPr>
        <p:blipFill>
          <a:blip r:embed="rId4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1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728" y="5143512"/>
            <a:ext cx="3575739" cy="156966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Под кустом в тени ветвей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Тихий-тихий танец фей;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Музыка не слышится,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Феи чуть колышутся…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Это танец Ветрениц, танец Анемон,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Из чудес весенних всех чудесней он.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71670" y="0"/>
            <a:ext cx="39129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</a:rPr>
              <a:t>Ветреница</a:t>
            </a:r>
            <a:endParaRPr lang="ru-RU" sz="6000" b="1" dirty="0">
              <a:solidFill>
                <a:schemeClr val="bg1"/>
              </a:solidFill>
            </a:endParaRPr>
          </a:p>
        </p:txBody>
      </p:sp>
      <p:pic>
        <p:nvPicPr>
          <p:cNvPr id="6" name="~PP730.WAV">
            <a:hlinkClick r:id="" action="ppaction://media"/>
          </p:cNvPr>
          <p:cNvPicPr>
            <a:picLocks noRot="1" noChangeAspect="1"/>
          </p:cNvPicPr>
          <p:nvPr>
            <a:wavAudioFile r:embed="rId1" name="~PP730.WAV"/>
          </p:nvPr>
        </p:nvPicPr>
        <p:blipFill>
          <a:blip r:embed="rId4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1240195"/>
            <a:ext cx="914400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" y="5857892"/>
            <a:ext cx="4143372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Едва-едва вступила весна в свои права,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Как выстрелила к солнцу чудесная трава.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Решительно и смело пробилась там и тут.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14876" y="5857892"/>
            <a:ext cx="4419905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Зовут её прострелом – и правильно зовут!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Пушистый, фиолетовый с серёдкой золотой.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Прострел ещё в народе зовётся сон-травой.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28860" y="0"/>
            <a:ext cx="35250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</a:rPr>
              <a:t>Прострел</a:t>
            </a:r>
            <a:endParaRPr lang="ru-RU" sz="6000" b="1" dirty="0">
              <a:solidFill>
                <a:schemeClr val="bg1"/>
              </a:solidFill>
            </a:endParaRPr>
          </a:p>
        </p:txBody>
      </p:sp>
      <p:pic>
        <p:nvPicPr>
          <p:cNvPr id="8" name="~PP2821.WAV">
            <a:hlinkClick r:id="" action="ppaction://media"/>
          </p:cNvPr>
          <p:cNvPicPr>
            <a:picLocks noRot="1" noChangeAspect="1"/>
          </p:cNvPicPr>
          <p:nvPr>
            <a:wavAudioFile r:embed="rId1" name="~PP2821.WAV"/>
          </p:nvPr>
        </p:nvPicPr>
        <p:blipFill>
          <a:blip r:embed="rId4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2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5918" y="0"/>
            <a:ext cx="6000792" cy="1015663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</a:rPr>
              <a:t>Мать-и -мачеха</a:t>
            </a:r>
            <a:endParaRPr lang="ru-RU" sz="6000" b="1" dirty="0">
              <a:solidFill>
                <a:schemeClr val="bg1"/>
              </a:solidFill>
            </a:endParaRPr>
          </a:p>
        </p:txBody>
      </p:sp>
      <p:pic>
        <p:nvPicPr>
          <p:cNvPr id="3" name="Рисунок 2" descr="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924800" y="5638800"/>
            <a:ext cx="1219200" cy="1219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5072074"/>
            <a:ext cx="2928926" cy="181588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В весенний солнечный денёк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Золотой расцвёл цветок.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На короткой, толстой ножке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Всё дремал он на дорожке.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А проснулся, улыбнулся:</a:t>
            </a:r>
          </a:p>
          <a:p>
            <a:pPr>
              <a:buFontTx/>
              <a:buChar char="-"/>
            </a:pPr>
            <a:r>
              <a:rPr lang="ru-RU" sz="1600" b="1" dirty="0" smtClean="0">
                <a:solidFill>
                  <a:srgbClr val="002060"/>
                </a:solidFill>
              </a:rPr>
              <a:t>Вот пушистый я какой!</a:t>
            </a:r>
          </a:p>
          <a:p>
            <a:pPr>
              <a:buFontTx/>
              <a:buChar char="-"/>
            </a:pPr>
            <a:r>
              <a:rPr lang="ru-RU" sz="1600" b="1" dirty="0" smtClean="0">
                <a:solidFill>
                  <a:srgbClr val="002060"/>
                </a:solidFill>
              </a:rPr>
              <a:t>Удивлю я всех красой!</a:t>
            </a:r>
            <a:endParaRPr lang="ru-RU" sz="1600" b="1" dirty="0">
              <a:solidFill>
                <a:srgbClr val="002060"/>
              </a:solidFill>
            </a:endParaRPr>
          </a:p>
        </p:txBody>
      </p:sp>
      <p:pic>
        <p:nvPicPr>
          <p:cNvPr id="6" name="~PP1299.WAV">
            <a:hlinkClick r:id="" action="ppaction://media"/>
          </p:cNvPr>
          <p:cNvPicPr>
            <a:picLocks noRot="1" noChangeAspect="1"/>
          </p:cNvPicPr>
          <p:nvPr>
            <a:wavAudioFile r:embed="rId1" name="~PP1299.WAV"/>
          </p:nvPr>
        </p:nvPicPr>
        <p:blipFill>
          <a:blip r:embed="rId6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.Бакшеев голубая весна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57158" y="357166"/>
            <a:ext cx="8429684" cy="6047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571736" y="6396335"/>
            <a:ext cx="4857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В.Бакшеев «Голубая весна»</a:t>
            </a:r>
            <a:endParaRPr lang="ru-RU" sz="2400" b="1" dirty="0"/>
          </a:p>
        </p:txBody>
      </p:sp>
    </p:spTree>
  </p:cSld>
  <p:clrMapOvr>
    <a:masterClrMapping/>
  </p:clrMapOvr>
  <p:transition advClick="0" advTm="6000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.Кустодиев Весна 192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071670" y="357166"/>
            <a:ext cx="6786610" cy="608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4" descr="02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57166"/>
            <a:ext cx="8643998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500298" y="6429396"/>
            <a:ext cx="49292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И.Левитан </a:t>
            </a:r>
            <a:r>
              <a:rPr lang="ru-RU" sz="2400" b="1" dirty="0" smtClean="0"/>
              <a:t>«Большая вода»</a:t>
            </a:r>
            <a:endParaRPr lang="ru-RU" sz="2400" b="1" dirty="0"/>
          </a:p>
        </p:txBody>
      </p:sp>
      <p:pic>
        <p:nvPicPr>
          <p:cNvPr id="5" name="Рисунок 4" descr="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924800" y="5638800"/>
            <a:ext cx="1219200" cy="121920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ef58a600ed03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14348" y="857232"/>
            <a:ext cx="7572428" cy="5447073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 rot="20564690">
            <a:off x="1714480" y="2428868"/>
            <a:ext cx="5572164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Приметы весны</a:t>
            </a:r>
            <a:endParaRPr lang="ru-RU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~PP3879.WAV">
            <a:hlinkClick r:id="" action="ppaction://media"/>
          </p:cNvPr>
          <p:cNvPicPr>
            <a:picLocks noRot="1" noChangeAspect="1"/>
          </p:cNvPicPr>
          <p:nvPr>
            <a:wavAudioFile r:embed="rId1" name="~PP3879.WAV"/>
          </p:nvPr>
        </p:nvPicPr>
        <p:blipFill>
          <a:blip r:embed="rId5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428728" y="142852"/>
            <a:ext cx="6400800" cy="614370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Весна приходит за зимой,</a:t>
            </a:r>
          </a:p>
          <a:p>
            <a:endParaRPr lang="ru-RU" dirty="0"/>
          </a:p>
        </p:txBody>
      </p:sp>
      <p:pic>
        <p:nvPicPr>
          <p:cNvPr id="3" name="~PP327.WAV">
            <a:hlinkClick r:id="" action="ppaction://media"/>
          </p:cNvPr>
          <p:cNvPicPr>
            <a:picLocks noRot="1" noChangeAspect="1"/>
          </p:cNvPicPr>
          <p:nvPr>
            <a:wavAudioFile r:embed="rId1" name="~PP327.WAV"/>
          </p:nvPr>
        </p:nvPicPr>
        <p:blipFill>
          <a:blip r:embed="rId4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6043626" cy="685792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Тепло приносит нам с тобой.</a:t>
            </a:r>
          </a:p>
          <a:p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~PP1013.WAV">
            <a:hlinkClick r:id="" action="ppaction://media"/>
          </p:cNvPr>
          <p:cNvPicPr>
            <a:picLocks noRot="1" noChangeAspect="1"/>
          </p:cNvPicPr>
          <p:nvPr>
            <a:wavAudioFile r:embed="rId1" name="~PP1013.WAV"/>
          </p:nvPr>
        </p:nvPicPr>
        <p:blipFill>
          <a:blip r:embed="rId4" cstate="print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</TotalTime>
  <Words>410</Words>
  <Application>Microsoft Office PowerPoint</Application>
  <PresentationFormat>Экран (4:3)</PresentationFormat>
  <Paragraphs>94</Paragraphs>
  <Slides>46</Slides>
  <Notes>0</Notes>
  <HiddenSlides>0</HiddenSlides>
  <MMClips>43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Тема Office</vt:lpstr>
      <vt:lpstr>Слайд 1</vt:lpstr>
      <vt:lpstr>Слайд 2</vt:lpstr>
      <vt:lpstr>Весна  в картинах известных художников</vt:lpstr>
      <vt:lpstr>Слайд 4</vt:lpstr>
      <vt:lpstr>Слайд 5</vt:lpstr>
      <vt:lpstr>Слайд 6</vt:lpstr>
      <vt:lpstr>Приметы весны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Весенние месяцы</vt:lpstr>
      <vt:lpstr>МАРТ</vt:lpstr>
      <vt:lpstr>Слайд 27</vt:lpstr>
      <vt:lpstr>Слайд 28</vt:lpstr>
      <vt:lpstr>Слайд 29</vt:lpstr>
      <vt:lpstr>АПРЕЛЬ</vt:lpstr>
      <vt:lpstr>Слайд 31</vt:lpstr>
      <vt:lpstr>Слайд 32</vt:lpstr>
      <vt:lpstr>Слайд 33</vt:lpstr>
      <vt:lpstr>МАЙ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</vt:vector>
  </TitlesOfParts>
  <Company>HomeLab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Silver</cp:lastModifiedBy>
  <cp:revision>54</cp:revision>
  <dcterms:created xsi:type="dcterms:W3CDTF">2010-03-06T18:05:03Z</dcterms:created>
  <dcterms:modified xsi:type="dcterms:W3CDTF">2016-02-12T17:24:24Z</dcterms:modified>
</cp:coreProperties>
</file>