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26.06.2019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26.06.2019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26.06.2019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26.06.2019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okunev.depon72.ru/wp-content/uploads/sites/64/2017/11/DSC_015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214478">
            <a:off x="6448846" y="411815"/>
            <a:ext cx="2703442" cy="180860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20707109">
            <a:off x="-49161" y="252591"/>
            <a:ext cx="2246035" cy="2136039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TextBox 8"/>
          <p:cNvSpPr txBox="1"/>
          <p:nvPr/>
        </p:nvSpPr>
        <p:spPr>
          <a:xfrm>
            <a:off x="1285852" y="5072074"/>
            <a:ext cx="7286676" cy="13234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8000" b="1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Georgia" pitchFamily="18" charset="0"/>
              </a:rPr>
              <a:t>  </a:t>
            </a:r>
            <a:r>
              <a:rPr lang="ru-RU" sz="8000" b="1" i="1" dirty="0" smtClean="0">
                <a:ln w="11430">
                  <a:solidFill>
                    <a:srgbClr val="FFFF00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Georgia" pitchFamily="18" charset="0"/>
              </a:rPr>
              <a:t>1919</a:t>
            </a:r>
            <a:r>
              <a:rPr lang="ru-RU" sz="8000" b="1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Georgia" pitchFamily="18" charset="0"/>
              </a:rPr>
              <a:t> </a:t>
            </a:r>
            <a:r>
              <a:rPr lang="ru-RU" sz="8000" b="1" i="1" dirty="0" smtClean="0">
                <a:ln w="11430">
                  <a:solidFill>
                    <a:srgbClr val="FFFF00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Georgia" pitchFamily="18" charset="0"/>
              </a:rPr>
              <a:t>- 2019</a:t>
            </a:r>
            <a:endParaRPr lang="ru-RU" sz="8000" b="1" i="1" dirty="0">
              <a:ln w="11430">
                <a:solidFill>
                  <a:srgbClr val="FFFF00"/>
                </a:solidFill>
              </a:ln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Georgia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071670" y="142852"/>
            <a:ext cx="4761239" cy="1446550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400" b="1" i="1" dirty="0" smtClean="0">
                <a:ln w="11430">
                  <a:solidFill>
                    <a:srgbClr val="FFFF00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Georgia" pitchFamily="18" charset="0"/>
              </a:rPr>
              <a:t>С</a:t>
            </a:r>
            <a:r>
              <a:rPr lang="ru-RU" sz="4400" b="1" i="1" cap="none" spc="0" dirty="0" smtClean="0">
                <a:ln w="11430">
                  <a:solidFill>
                    <a:srgbClr val="FFFF00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Georgia" pitchFamily="18" charset="0"/>
              </a:rPr>
              <a:t> юбилеем, </a:t>
            </a:r>
          </a:p>
          <a:p>
            <a:pPr algn="ctr"/>
            <a:r>
              <a:rPr lang="ru-RU" sz="4400" b="1" i="1" cap="none" spc="0" dirty="0" smtClean="0">
                <a:ln w="11430">
                  <a:solidFill>
                    <a:srgbClr val="FFFF00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Georgia" pitchFamily="18" charset="0"/>
              </a:rPr>
              <a:t>родная школа!</a:t>
            </a:r>
            <a:endParaRPr lang="ru-RU" sz="4400" b="1" i="1" cap="none" spc="0" dirty="0">
              <a:ln w="11430">
                <a:solidFill>
                  <a:srgbClr val="FFFF00"/>
                </a:solidFill>
              </a:ln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Georgia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10</Words>
  <PresentationFormat>Экран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пк-3</dc:creator>
  <cp:lastModifiedBy>пк-3</cp:lastModifiedBy>
  <cp:revision>6</cp:revision>
  <dcterms:created xsi:type="dcterms:W3CDTF">2019-06-26T06:48:11Z</dcterms:created>
  <dcterms:modified xsi:type="dcterms:W3CDTF">2019-06-26T08:04:49Z</dcterms:modified>
</cp:coreProperties>
</file>