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71" r:id="rId15"/>
    <p:sldId id="274" r:id="rId16"/>
    <p:sldId id="268" r:id="rId17"/>
    <p:sldId id="270" r:id="rId18"/>
    <p:sldId id="269" r:id="rId19"/>
    <p:sldId id="272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0DEB7D0-A407-464D-AE63-851D716EE509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770D01-3339-41E9-B96A-63403A2C5C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tema.baseway.ru/" TargetMode="External"/><Relationship Id="rId2" Type="http://schemas.openxmlformats.org/officeDocument/2006/relationships/hyperlink" Target="http://www.hohmodrom.ru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458200" cy="165618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«Курить – здоровью вредить!»</a:t>
            </a:r>
            <a:endParaRPr lang="ru-RU" dirty="0"/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457200" y="4509120"/>
            <a:ext cx="7931224" cy="16036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асус\Desktop\курение\images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124744"/>
            <a:ext cx="4176464" cy="417174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504056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 descr="C:\Users\асус\Desktop\курение\images (2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988840"/>
            <a:ext cx="4005861" cy="3027685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subTitle" idx="1"/>
          </p:nvPr>
        </p:nvSpPr>
        <p:spPr>
          <a:xfrm>
            <a:off x="395536" y="2924944"/>
            <a:ext cx="4248150" cy="3384674"/>
          </a:xfrm>
        </p:spPr>
        <p:txBody>
          <a:bodyPr>
            <a:normAutofit fontScale="97500"/>
          </a:bodyPr>
          <a:lstStyle/>
          <a:p>
            <a:r>
              <a:rPr lang="ru-RU" b="1" dirty="0" smtClean="0"/>
              <a:t>Курильщик, опомнись, ведь ты не дурак:</a:t>
            </a:r>
            <a:br>
              <a:rPr lang="ru-RU" b="1" dirty="0" smtClean="0"/>
            </a:br>
            <a:r>
              <a:rPr lang="ru-RU" b="1" dirty="0" smtClean="0"/>
              <a:t>Раз куришь табак, значит дело — табак!</a:t>
            </a:r>
            <a:br>
              <a:rPr lang="ru-RU" b="1" dirty="0" smtClean="0"/>
            </a:br>
            <a:r>
              <a:rPr lang="ru-RU" b="1" dirty="0" smtClean="0"/>
              <a:t>Куренье — причина ужасного рака</a:t>
            </a:r>
            <a:br>
              <a:rPr lang="ru-RU" b="1" dirty="0" smtClean="0"/>
            </a:br>
            <a:r>
              <a:rPr lang="ru-RU" b="1" dirty="0" smtClean="0"/>
              <a:t>(Заряд никотина убил Пастернака).</a:t>
            </a:r>
            <a:endParaRPr lang="ru-RU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564904"/>
            <a:ext cx="439851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6" name="Picture 6" descr="C:\Users\асус\Desktop\курение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5698" y="674935"/>
            <a:ext cx="2886702" cy="3762177"/>
          </a:xfrm>
          <a:prstGeom prst="rect">
            <a:avLst/>
          </a:prstGeom>
          <a:noFill/>
        </p:spPr>
      </p:pic>
      <p:sp>
        <p:nvSpPr>
          <p:cNvPr id="12" name="Подзаголовок 10"/>
          <p:cNvSpPr txBox="1">
            <a:spLocks/>
          </p:cNvSpPr>
          <p:nvPr/>
        </p:nvSpPr>
        <p:spPr>
          <a:xfrm>
            <a:off x="403920" y="485056"/>
            <a:ext cx="5256584" cy="230425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Последнюю каплю увидеть смогу </a:t>
            </a:r>
            <a:b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туманное утро на летнем лугу.</a:t>
            </a:r>
            <a:b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Еще раз скажу, ожидая ответа:</a:t>
            </a:r>
            <a:b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Курильщик, запомни, твой враг — сигарета!</a:t>
            </a:r>
            <a:b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одзаголовок 12"/>
          <p:cNvSpPr>
            <a:spLocks noGrp="1"/>
          </p:cNvSpPr>
          <p:nvPr>
            <p:ph type="subTitle" idx="1"/>
          </p:nvPr>
        </p:nvSpPr>
        <p:spPr>
          <a:xfrm>
            <a:off x="5220072" y="5013176"/>
            <a:ext cx="3168352" cy="1008112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>Он уже имеет мозг, позвоночник и  никотин в своем организме</a:t>
            </a:r>
            <a:endParaRPr lang="ru-RU" b="1" dirty="0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539552" y="980728"/>
            <a:ext cx="4932040" cy="2304256"/>
          </a:xfrm>
        </p:spPr>
        <p:txBody>
          <a:bodyPr>
            <a:noAutofit/>
          </a:bodyPr>
          <a:lstStyle/>
          <a:p>
            <a:r>
              <a:rPr lang="ru-RU" b="1" dirty="0" smtClean="0"/>
              <a:t>Куренье – вред, куренье – яд, </a:t>
            </a:r>
            <a:br>
              <a:rPr lang="ru-RU" b="1" dirty="0" smtClean="0"/>
            </a:br>
            <a:r>
              <a:rPr lang="ru-RU" b="1" dirty="0" smtClean="0"/>
              <a:t>Нам все об этом говорят,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А мы все курим, </a:t>
            </a:r>
            <a:br>
              <a:rPr lang="ru-RU" b="1" dirty="0" smtClean="0"/>
            </a:br>
            <a:r>
              <a:rPr lang="ru-RU" b="1" dirty="0" smtClean="0"/>
              <a:t>Смолим, смакуем </a:t>
            </a:r>
            <a:br>
              <a:rPr lang="ru-RU" b="1" dirty="0" smtClean="0"/>
            </a:br>
            <a:r>
              <a:rPr lang="ru-RU" b="1" dirty="0" smtClean="0"/>
              <a:t>И в ус не дуем. </a:t>
            </a:r>
            <a:br>
              <a:rPr lang="ru-RU" b="1" dirty="0" smtClean="0"/>
            </a:br>
            <a:r>
              <a:rPr lang="ru-RU" b="1" dirty="0" smtClean="0"/>
              <a:t>А дым колечками пускаем: </a:t>
            </a:r>
            <a:br>
              <a:rPr lang="ru-RU" b="1" dirty="0" smtClean="0"/>
            </a:br>
            <a:r>
              <a:rPr lang="ru-RU" b="1" dirty="0" smtClean="0"/>
              <a:t>Вы дышите – мы выдыхаем. </a:t>
            </a: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336086"/>
            <a:ext cx="4752528" cy="306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 descr="C:\Users\асус\Desktop\курение\images (1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764704"/>
            <a:ext cx="4152461" cy="249147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сус\Desktop\курение\images (5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60648"/>
            <a:ext cx="4896544" cy="633816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4248472" cy="5256584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Я не люблю курящих женщин, </a:t>
            </a:r>
            <a:br>
              <a:rPr lang="ru-RU" b="1" dirty="0" smtClean="0"/>
            </a:br>
            <a:r>
              <a:rPr lang="ru-RU" b="1" dirty="0" smtClean="0"/>
              <a:t>(И запах дыма не люблю), </a:t>
            </a:r>
            <a:br>
              <a:rPr lang="ru-RU" b="1" dirty="0" smtClean="0"/>
            </a:br>
            <a:r>
              <a:rPr lang="ru-RU" b="1" dirty="0" smtClean="0"/>
              <a:t>Могу сказать немного резче: </a:t>
            </a:r>
            <a:br>
              <a:rPr lang="ru-RU" b="1" dirty="0" smtClean="0"/>
            </a:br>
            <a:r>
              <a:rPr lang="ru-RU" b="1" dirty="0" smtClean="0"/>
              <a:t>Приравниваю их к нулю.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Я не люблю волос пропахших, </a:t>
            </a:r>
            <a:br>
              <a:rPr lang="ru-RU" b="1" dirty="0" smtClean="0"/>
            </a:br>
            <a:r>
              <a:rPr lang="ru-RU" b="1" dirty="0" smtClean="0"/>
              <a:t>И запах тяжкий изо рта, </a:t>
            </a:r>
            <a:br>
              <a:rPr lang="ru-RU" b="1" dirty="0" smtClean="0"/>
            </a:br>
            <a:r>
              <a:rPr lang="ru-RU" b="1" dirty="0" smtClean="0"/>
              <a:t>Еще пугает у курящих </a:t>
            </a:r>
            <a:br>
              <a:rPr lang="ru-RU" b="1" dirty="0" smtClean="0"/>
            </a:br>
            <a:r>
              <a:rPr lang="ru-RU" b="1" dirty="0" smtClean="0"/>
              <a:t>На снимках легких чернота.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Курилки вызывают жалость, </a:t>
            </a:r>
            <a:br>
              <a:rPr lang="ru-RU" b="1" dirty="0" smtClean="0"/>
            </a:br>
            <a:r>
              <a:rPr lang="ru-RU" b="1" dirty="0" smtClean="0"/>
              <a:t>А, может быть, отчасти грусть… </a:t>
            </a:r>
            <a:br>
              <a:rPr lang="ru-RU" b="1" dirty="0" smtClean="0"/>
            </a:br>
            <a:r>
              <a:rPr lang="ru-RU" b="1" dirty="0" smtClean="0"/>
              <a:t>Курить я даже не пыталась, </a:t>
            </a:r>
            <a:br>
              <a:rPr lang="ru-RU" b="1" dirty="0" smtClean="0"/>
            </a:br>
            <a:r>
              <a:rPr lang="ru-RU" b="1" dirty="0" smtClean="0"/>
              <a:t>Плохой привычки я боюсь.</a:t>
            </a:r>
            <a:endParaRPr lang="ru-RU" dirty="0"/>
          </a:p>
        </p:txBody>
      </p:sp>
      <p:pic>
        <p:nvPicPr>
          <p:cNvPr id="14338" name="Picture 2" descr="C:\Users\асус\Desktop\курение\images (1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404664"/>
            <a:ext cx="4354950" cy="403244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895528" y="809328"/>
            <a:ext cx="4248472" cy="6048672"/>
          </a:xfrm>
        </p:spPr>
        <p:txBody>
          <a:bodyPr>
            <a:normAutofit fontScale="85000" lnSpcReduction="10000"/>
          </a:bodyPr>
          <a:lstStyle/>
          <a:p>
            <a:r>
              <a:rPr lang="ru-RU" sz="3100" b="1" dirty="0" smtClean="0"/>
              <a:t>Говорила дочке мама:</a:t>
            </a:r>
            <a:br>
              <a:rPr lang="ru-RU" sz="3100" b="1" dirty="0" smtClean="0"/>
            </a:br>
            <a:r>
              <a:rPr lang="ru-RU" sz="3100" b="1" dirty="0" smtClean="0"/>
              <a:t>«Ты бы не курила!».</a:t>
            </a:r>
            <a:br>
              <a:rPr lang="ru-RU" sz="3100" b="1" dirty="0" smtClean="0"/>
            </a:br>
            <a:r>
              <a:rPr lang="ru-RU" sz="3100" b="1" dirty="0" smtClean="0"/>
              <a:t>Но табачная реклама</a:t>
            </a:r>
            <a:br>
              <a:rPr lang="ru-RU" sz="3100" b="1" dirty="0" smtClean="0"/>
            </a:br>
            <a:r>
              <a:rPr lang="ru-RU" sz="3100" b="1" dirty="0" smtClean="0"/>
              <a:t>Дочку задурила.</a:t>
            </a:r>
          </a:p>
          <a:p>
            <a:r>
              <a:rPr lang="ru-RU" sz="3100" b="1" dirty="0" smtClean="0"/>
              <a:t>Изо рта «духан» смердящий,</a:t>
            </a:r>
            <a:br>
              <a:rPr lang="ru-RU" sz="3100" b="1" dirty="0" smtClean="0"/>
            </a:br>
            <a:r>
              <a:rPr lang="ru-RU" sz="3100" b="1" dirty="0" smtClean="0"/>
              <a:t>Зубы расшатались…</a:t>
            </a:r>
            <a:br>
              <a:rPr lang="ru-RU" sz="3100" b="1" dirty="0" smtClean="0"/>
            </a:br>
            <a:r>
              <a:rPr lang="ru-RU" sz="3100" b="1" dirty="0" smtClean="0"/>
              <a:t>А мальчишки некурящим-</a:t>
            </a:r>
            <a:br>
              <a:rPr lang="ru-RU" sz="3100" b="1" dirty="0" smtClean="0"/>
            </a:br>
            <a:r>
              <a:rPr lang="ru-RU" sz="3100" b="1" dirty="0" smtClean="0"/>
              <a:t>«хитреньким» достались.</a:t>
            </a:r>
          </a:p>
          <a:p>
            <a:r>
              <a:rPr lang="ru-RU" sz="3100" b="1" dirty="0" smtClean="0"/>
              <a:t>У неё пародонтоз</a:t>
            </a:r>
            <a:br>
              <a:rPr lang="ru-RU" sz="3100" b="1" dirty="0" smtClean="0"/>
            </a:br>
            <a:r>
              <a:rPr lang="ru-RU" sz="3100" b="1" dirty="0" smtClean="0"/>
              <a:t>Поразил две челюсти</a:t>
            </a:r>
            <a:br>
              <a:rPr lang="ru-RU" sz="3100" b="1" dirty="0" smtClean="0"/>
            </a:br>
            <a:r>
              <a:rPr lang="ru-RU" sz="3100" b="1" dirty="0" smtClean="0"/>
              <a:t>Поцелуй её взасос -</a:t>
            </a:r>
            <a:br>
              <a:rPr lang="ru-RU" sz="3100" b="1" dirty="0" smtClean="0"/>
            </a:br>
            <a:r>
              <a:rPr lang="ru-RU" sz="3100" b="1" dirty="0" smtClean="0"/>
              <a:t>Ощути-ка прелести:</a:t>
            </a:r>
          </a:p>
          <a:p>
            <a:r>
              <a:rPr lang="ru-RU" sz="3100" b="1" dirty="0" smtClean="0"/>
              <a:t>У неё десна «горит»,</a:t>
            </a:r>
            <a:br>
              <a:rPr lang="ru-RU" sz="3100" b="1" dirty="0" smtClean="0"/>
            </a:br>
            <a:r>
              <a:rPr lang="ru-RU" sz="3100" b="1" dirty="0" smtClean="0"/>
              <a:t>Боли постоянные –</a:t>
            </a:r>
            <a:br>
              <a:rPr lang="ru-RU" sz="3100" b="1" dirty="0" smtClean="0"/>
            </a:br>
            <a:r>
              <a:rPr lang="ru-RU" sz="3100" b="1" dirty="0" smtClean="0"/>
              <a:t>Любит тонкие курить</a:t>
            </a:r>
            <a:br>
              <a:rPr lang="ru-RU" sz="3100" b="1" dirty="0" smtClean="0"/>
            </a:br>
            <a:r>
              <a:rPr lang="ru-RU" sz="3100" b="1" dirty="0" smtClean="0"/>
              <a:t>«соски» окаянные.</a:t>
            </a:r>
          </a:p>
          <a:p>
            <a:endParaRPr lang="ru-RU" dirty="0"/>
          </a:p>
        </p:txBody>
      </p:sp>
      <p:pic>
        <p:nvPicPr>
          <p:cNvPr id="31746" name="Picture 2" descr="C:\Users\асус\Desktop\курение\images (2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4464496" cy="36724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458200" cy="158417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Не курите, господа, не курите,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И здоровьишко своё берегите.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В нашей жизни много дыма и так,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А иначе ваше дело – табак!</a:t>
            </a:r>
            <a:endParaRPr lang="ru-RU" sz="2800" dirty="0"/>
          </a:p>
        </p:txBody>
      </p:sp>
      <p:pic>
        <p:nvPicPr>
          <p:cNvPr id="13314" name="Picture 2" descr="C:\Users\асус\Desktop\курение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276872"/>
            <a:ext cx="3741267" cy="4176464"/>
          </a:xfrm>
          <a:prstGeom prst="rect">
            <a:avLst/>
          </a:prstGeom>
          <a:noFill/>
        </p:spPr>
      </p:pic>
      <p:pic>
        <p:nvPicPr>
          <p:cNvPr id="13315" name="Picture 3" descr="C:\Users\асус\Desktop\курение\images (1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276872"/>
            <a:ext cx="3672408" cy="41795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4139952" cy="3528392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Мне в детстве об этом рассказывал дед</a:t>
            </a:r>
            <a:br>
              <a:rPr lang="ru-RU" sz="2000" b="1" dirty="0" smtClean="0"/>
            </a:br>
            <a:r>
              <a:rPr lang="ru-RU" sz="2000" b="1" dirty="0" err="1" smtClean="0"/>
              <a:t>Табакокурение</a:t>
            </a:r>
            <a:r>
              <a:rPr lang="ru-RU" sz="2000" b="1" dirty="0" smtClean="0"/>
              <a:t> – истинный вред</a:t>
            </a:r>
            <a:br>
              <a:rPr lang="ru-RU" sz="2000" b="1" dirty="0" smtClean="0"/>
            </a:br>
            <a:r>
              <a:rPr lang="ru-RU" sz="2000" b="1" dirty="0" smtClean="0"/>
              <a:t>Курящий живет постоянно в дыму</a:t>
            </a:r>
            <a:br>
              <a:rPr lang="ru-RU" sz="2000" b="1" dirty="0" smtClean="0"/>
            </a:br>
            <a:r>
              <a:rPr lang="ru-RU" sz="2000" b="1" dirty="0" smtClean="0"/>
              <a:t>И что тут приятного? Я не пойму.</a:t>
            </a:r>
            <a:br>
              <a:rPr lang="ru-RU" sz="2000" b="1" dirty="0" smtClean="0"/>
            </a:br>
            <a:r>
              <a:rPr lang="ru-RU" sz="2000" b="1" dirty="0" smtClean="0"/>
              <a:t>И зубы желтеют и пахнет рука</a:t>
            </a:r>
            <a:br>
              <a:rPr lang="ru-RU" sz="2000" b="1" dirty="0" smtClean="0"/>
            </a:br>
            <a:r>
              <a:rPr lang="ru-RU" sz="2000" b="1" dirty="0" smtClean="0"/>
              <a:t>Вина этих бед на плечах табака</a:t>
            </a:r>
            <a:br>
              <a:rPr lang="ru-RU" sz="2000" b="1" dirty="0" smtClean="0"/>
            </a:br>
            <a:r>
              <a:rPr lang="ru-RU" sz="2000" b="1" dirty="0" smtClean="0"/>
              <a:t>Коль спросят меня, чем чревато курение</a:t>
            </a:r>
            <a:br>
              <a:rPr lang="ru-RU" sz="2000" b="1" dirty="0" smtClean="0"/>
            </a:br>
            <a:r>
              <a:rPr lang="ru-RU" sz="2000" b="1" dirty="0" smtClean="0"/>
              <a:t>Отвечу не думая – портится зрение</a:t>
            </a:r>
            <a:br>
              <a:rPr lang="ru-RU" sz="2000" b="1" dirty="0" smtClean="0"/>
            </a:br>
            <a:endParaRPr lang="ru-RU" sz="2000" b="1" dirty="0"/>
          </a:p>
        </p:txBody>
      </p:sp>
      <p:pic>
        <p:nvPicPr>
          <p:cNvPr id="15363" name="Picture 3" descr="C:\Users\асус\Desktop\курение\images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60648"/>
            <a:ext cx="3456384" cy="3096344"/>
          </a:xfrm>
          <a:prstGeom prst="rect">
            <a:avLst/>
          </a:prstGeom>
          <a:noFill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789040"/>
            <a:ext cx="3960440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одзаголовок 10"/>
          <p:cNvSpPr txBox="1">
            <a:spLocks/>
          </p:cNvSpPr>
          <p:nvPr/>
        </p:nvSpPr>
        <p:spPr>
          <a:xfrm>
            <a:off x="4535488" y="3789040"/>
            <a:ext cx="4608512" cy="273630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Табак - он повсюду, как грязь, как сорняк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 грязь у людей вызывает столбняк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Когда ты не куришь – ты крепок как сталь.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зубах с сигаретой – ты хрупкий хрусталь.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 важно богач ты а может быть и нищий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 верь, что сигара – для разума пища.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283968" y="476672"/>
            <a:ext cx="4411216" cy="3362672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11200" b="1" dirty="0" smtClean="0"/>
              <a:t>Мы будем жить борясь</a:t>
            </a:r>
            <a:endParaRPr lang="ru-RU" sz="11200" dirty="0" smtClean="0"/>
          </a:p>
          <a:p>
            <a:pPr algn="ctr"/>
            <a:r>
              <a:rPr lang="ru-RU" sz="11200" b="1" dirty="0" smtClean="0"/>
              <a:t>И смерти не боясь,</a:t>
            </a:r>
            <a:br>
              <a:rPr lang="ru-RU" sz="11200" b="1" dirty="0" smtClean="0"/>
            </a:br>
            <a:r>
              <a:rPr lang="ru-RU" sz="11200" b="1" dirty="0" smtClean="0"/>
              <a:t>Привычкам вредным нас не одолеть!</a:t>
            </a:r>
            <a:br>
              <a:rPr lang="ru-RU" sz="11200" b="1" dirty="0" smtClean="0"/>
            </a:br>
            <a:r>
              <a:rPr lang="ru-RU" sz="11200" b="1" dirty="0" smtClean="0"/>
              <a:t>Наркотики – долой,</a:t>
            </a:r>
            <a:endParaRPr lang="ru-RU" sz="11200" dirty="0" smtClean="0"/>
          </a:p>
          <a:p>
            <a:pPr algn="ctr"/>
            <a:r>
              <a:rPr lang="ru-RU" sz="11200" b="1" dirty="0" smtClean="0"/>
              <a:t>Объявим пьянству бой</a:t>
            </a:r>
            <a:endParaRPr lang="ru-RU" sz="11200" dirty="0" smtClean="0"/>
          </a:p>
          <a:p>
            <a:pPr algn="ctr"/>
            <a:r>
              <a:rPr lang="ru-RU" sz="11200" b="1" dirty="0" smtClean="0"/>
              <a:t>И дыму ядовитых сигарет!</a:t>
            </a:r>
            <a:endParaRPr lang="ru-RU" sz="11200" dirty="0" smtClean="0"/>
          </a:p>
          <a:p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717032"/>
            <a:ext cx="3739163" cy="270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 descr="C:\Users\асус\Desktop\курение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880320" cy="28803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5040560" cy="4739357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И если жизнь важна</a:t>
            </a:r>
            <a:endParaRPr lang="ru-RU" dirty="0" smtClean="0"/>
          </a:p>
          <a:p>
            <a:r>
              <a:rPr lang="ru-RU" b="1" dirty="0" smtClean="0"/>
              <a:t>И вам она нужна,</a:t>
            </a:r>
            <a:br>
              <a:rPr lang="ru-RU" b="1" dirty="0" smtClean="0"/>
            </a:br>
            <a:r>
              <a:rPr lang="ru-RU" b="1" dirty="0" smtClean="0"/>
              <a:t>Возьми друзей за руки и борись.</a:t>
            </a:r>
            <a:br>
              <a:rPr lang="ru-RU" b="1" dirty="0" smtClean="0"/>
            </a:br>
            <a:r>
              <a:rPr lang="ru-RU" b="1" dirty="0" smtClean="0"/>
              <a:t>Труд, физкультура, спорт –</a:t>
            </a:r>
            <a:endParaRPr lang="ru-RU" dirty="0" smtClean="0"/>
          </a:p>
          <a:p>
            <a:r>
              <a:rPr lang="ru-RU" b="1" dirty="0" smtClean="0"/>
              <a:t>И это наш девиз!</a:t>
            </a:r>
            <a:br>
              <a:rPr lang="ru-RU" b="1" dirty="0" smtClean="0"/>
            </a:br>
            <a:r>
              <a:rPr lang="ru-RU" b="1" dirty="0" smtClean="0"/>
              <a:t>Здоровый образ жизни – это жизнь!</a:t>
            </a:r>
            <a:br>
              <a:rPr lang="ru-RU" b="1" dirty="0" smtClean="0"/>
            </a:br>
            <a:r>
              <a:rPr lang="ru-RU" b="1" dirty="0" smtClean="0"/>
              <a:t>Здоровый образ жизни – наша жизнь!</a:t>
            </a:r>
            <a:endParaRPr lang="ru-RU" dirty="0"/>
          </a:p>
        </p:txBody>
      </p:sp>
      <p:pic>
        <p:nvPicPr>
          <p:cNvPr id="5" name="Picture 4" descr="C:\Users\асус\Desktop\курение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412776"/>
            <a:ext cx="3182252" cy="42484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асус\Desktop\курение\kurenie-kartinki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692696"/>
            <a:ext cx="6912768" cy="5184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МЫ – против  табака!</a:t>
            </a:r>
            <a:endParaRPr lang="ru-RU" dirty="0"/>
          </a:p>
        </p:txBody>
      </p:sp>
      <p:pic>
        <p:nvPicPr>
          <p:cNvPr id="32770" name="Picture 2" descr="C:\Users\асус\Desktop\курение\загруженное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628800"/>
            <a:ext cx="4818275" cy="410445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48408" y="4221088"/>
            <a:ext cx="7795592" cy="1083568"/>
          </a:xfrm>
        </p:spPr>
        <p:txBody>
          <a:bodyPr/>
          <a:lstStyle/>
          <a:p>
            <a:r>
              <a:rPr lang="ru-RU" dirty="0" smtClean="0"/>
              <a:t>Материал для презентации взят с сайта - </a:t>
            </a:r>
            <a:r>
              <a:rPr lang="en-US" dirty="0" smtClean="0">
                <a:hlinkClick r:id="rId2"/>
              </a:rPr>
              <a:t>http://www.hohmodrom.ru</a:t>
            </a:r>
            <a:r>
              <a:rPr lang="ru-RU" dirty="0" smtClean="0"/>
              <a:t> и </a:t>
            </a:r>
            <a:r>
              <a:rPr lang="en-US" dirty="0" smtClean="0">
                <a:hlinkClick r:id="rId3"/>
              </a:rPr>
              <a:t>http://tema.baseway.ru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сус\Desktop\курение\загруженное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132856"/>
            <a:ext cx="5616624" cy="4032448"/>
          </a:xfrm>
          <a:prstGeom prst="rect">
            <a:avLst/>
          </a:prstGeom>
          <a:noFill/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43608" y="188640"/>
            <a:ext cx="7018040" cy="187220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Порокам, что заводят в Ад,</a:t>
            </a:r>
            <a:br>
              <a:rPr lang="ru-RU" sz="2800" b="1" dirty="0" smtClean="0"/>
            </a:br>
            <a:r>
              <a:rPr lang="ru-RU" sz="2800" b="1" dirty="0" smtClean="0"/>
              <a:t>Мы скажем дружно «Нет!».</a:t>
            </a:r>
            <a:br>
              <a:rPr lang="ru-RU" sz="2800" b="1" dirty="0" smtClean="0"/>
            </a:br>
            <a:r>
              <a:rPr lang="ru-RU" sz="2800" b="1" dirty="0" smtClean="0"/>
              <a:t>Пусть расцветает счастья сад,</a:t>
            </a:r>
            <a:br>
              <a:rPr lang="ru-RU" sz="2800" b="1" dirty="0" smtClean="0"/>
            </a:br>
            <a:r>
              <a:rPr lang="ru-RU" sz="2800" b="1" dirty="0" smtClean="0"/>
              <a:t>Жизнь длится сотни лет!</a:t>
            </a:r>
            <a:endParaRPr lang="ru-RU" sz="2800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980728"/>
            <a:ext cx="7479310" cy="4524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908720"/>
            <a:ext cx="6456717" cy="484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427984" y="1124744"/>
            <a:ext cx="4483224" cy="5040560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 smtClean="0"/>
              <a:t>Мне понравилась девчонка одна,</a:t>
            </a:r>
            <a:endParaRPr lang="ru-RU" sz="2800" dirty="0" smtClean="0"/>
          </a:p>
          <a:p>
            <a:r>
              <a:rPr lang="ru-RU" sz="2800" b="1" dirty="0" smtClean="0"/>
              <a:t>И курила так изящно она.</a:t>
            </a:r>
            <a:endParaRPr lang="ru-RU" sz="2800" dirty="0" smtClean="0"/>
          </a:p>
          <a:p>
            <a:r>
              <a:rPr lang="ru-RU" sz="2800" b="1" dirty="0" smtClean="0"/>
              <a:t>Тёмной ночью я её провожал,</a:t>
            </a:r>
            <a:endParaRPr lang="ru-RU" sz="2800" dirty="0" smtClean="0"/>
          </a:p>
          <a:p>
            <a:r>
              <a:rPr lang="ru-RU" sz="2800" b="1" dirty="0" smtClean="0"/>
              <a:t>И к груди своей, прощаясь, прижал.</a:t>
            </a:r>
            <a:endParaRPr lang="ru-RU" sz="2800" dirty="0" smtClean="0"/>
          </a:p>
          <a:p>
            <a:r>
              <a:rPr lang="ru-RU" sz="2800" b="1" dirty="0" smtClean="0"/>
              <a:t>Прислонился я губами к лицу</a:t>
            </a:r>
            <a:endParaRPr lang="ru-RU" sz="2800" dirty="0" smtClean="0"/>
          </a:p>
          <a:p>
            <a:r>
              <a:rPr lang="ru-RU" sz="2800" b="1" dirty="0" smtClean="0"/>
              <a:t>И целую, словно пепельницу.</a:t>
            </a:r>
            <a:endParaRPr lang="ru-RU" sz="2800" dirty="0" smtClean="0"/>
          </a:p>
          <a:p>
            <a:r>
              <a:rPr lang="ru-RU" sz="2800" b="1" dirty="0" smtClean="0"/>
              <a:t>И теперь я больше с ней не знаком,</a:t>
            </a:r>
            <a:endParaRPr lang="ru-RU" sz="2800" dirty="0" smtClean="0"/>
          </a:p>
          <a:p>
            <a:r>
              <a:rPr lang="ru-RU" sz="2800" b="1" dirty="0" smtClean="0"/>
              <a:t>От меня с тех пор несёт табаком.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5124" name="AutoShape 4" descr="data:image/jpeg;base64,/9j/4AAQSkZJRgABAQAAAQABAAD/2wCEAAkGBhQSERUUEBQUFRQUFBYSFRcVFxcVFRUUFRUVFBgVFBYXHCYeFxkjGRUVHy8gIycpLCwsGB4xNTAqNSYrLCkBCQoKBQUFDQUFDSkYEhgpKSkpKSkpKSkpKSkpKSkpKSkpKSkpKSkpKSkpKSkpKSkpKSkpKSkpKSkpKSkpKSkpKf/AABEIAOUA3AMBIgACEQEDEQH/xAAcAAEAAQUBAQAAAAAAAAAAAAAAAQIEBQYHAwj/xAA+EAACAQIEAwYEBAUCBQUAAAABAgADEQQFEiEGMUETIlFhcZEHMoGhI7HB8BRCUmJy0eEVM6Ky8QgkY4KS/8QAFAEBAAAAAAAAAAAAAAAAAAAAAP/EABQRAQAAAAAAAAAAAAAAAAAAAAD/2gAMAwEAAhEDEQA/AOJVVnlLiqJ4GBEREBERAREQEREBERAREQEREBERAREkCAlzhMYabXG4tpYeKHmstmW3OIG2cLZMjMHerppltzy7o3v/AJTs2JxenBBcPbv6FUjcBCwBPmQJwzhTJquMqCgl9PM+C7jcnpPovhnJURRTPeVVUL4bblvqTAyvDilqAXoBp+lucv8ABUSi6dRN9x5T3wqKq2WwHSWOHx69uUv+7QNb4kFKnTr6gWJD1aajmWK2YCfPlOjVXUEuV1E3PPefTee5D2rqSPlJIPiDsVmgZnleGoPoYLe19+drmBwMmREQEREBERAREQK6dIsbAXlbYYi4NrjzEv8AKaAuNa3U9PSb5huDTiqQsQlgSBpAJvyuOY94HMGQjmJTNj4t4TrYN17UEow7j81a3S/Q+U10wIiIgIiICIiAkyJIgCxPOSVnrh8OWIHS+58Jf4LL3rVSlJNVth0AAI3+33gdB+HmTVqALVBoV0Vx49+xVmHhb9J1bhbG3AWoACqhQy8jtYTU8sxDU6eqrTUtpC7G+55C59ftK8rzO1QISQA4UgG/Xn9rQOj0HtUKsQSBew8+UopZSO1eoObDn4XNzMXg6vaYnUvLswPVbkKfsZmziTYgbWPvArXMFbYb2Ok+R6T54+IvFifx9Rad2C90nkAwZrgfadUxmfJQxTK4stYaV6C67WH9xv8AacU4o4ZepiqrqQNTkkG99V7GBpcREBERAREQErpJcgeJAlE9sGe+vqIG35FRUsFbp3VF7d7n/wCZ03hfCkAgb97nz52HXnac+4fp6ah5gnct4KfAdD5zrnC1Dax5g39OUDMYzI6WIotSr0w6MLMp+xB5g9QeYnzv8Q+AqmW1rbvQqEmlUP3R7cnH3G4n1NQQaZjuJeGqWNw70K4urjYj5kYfK6eDA/qOsD49iZjivhirgMS9CuN13VgO7UQ/K6+R+xuOkw8BERAREQJl3luXtVqKqC5ZlUDruwG3vLS02Pg3C1v4gGmpuoLb7dLAg+NzAzCcNFa1UsRqLsgRSLte+5HS/wBpkMJgwjdjRUh9IvbvEki4uRymdGX9mq1KhHbGmNjz6qGHiAdrzHYAaKjMSdRfUxXmyLZQt+lzeBueUZTVSge2JsdyF6C2wN5aZfgkOItupPIt1NwT9p4ZpxfpolaSXfYb7AX8bcyB085r+V1quIb+IPeqaHSkWay3ItfSedrneB2jKMGusuhupAUWO3cuAPzl1WUdpz+bnMNwfiuzw6JpIIuSOYueZU9ReHzU1KxC3FvuL7EGBc5twzTrIC6K7IdaX6N4jznK8WwqVajFlptrIZXBvqFhceRsDOztX0i5+vnNRzTh9K9Rqihd+dh1gfL8REBERAREQE9cKO+PX8p5iXGDXvr4XH7+8DfsvqhXW/Ngp9FG4nV+HUYKC219z6dPynKcpRTUpu/RBfw7m06LlGc3OlvpA6Dh69xaXSC8wGCxG8yBzumnzsBA1f4t8CjH4MtTX/3FAGpSPVgN3pehAuPMDxny+Z9irxZhmKqKqksbAX6z5n+KeQLhMzr002Rm7ZB4LU71vobiBqMREBEmLwKlYjrzmYwnEbpsPkJBI5E23AuN+e8sMHT7S6d3lcG1rW85C0wGsSdrb+28DOYOpVetrVmY2awbvaadydiflF/CdC4VvUQh9BsoDEdTsSSTte56eE5zQdQp3Yi4td7Bj0W3ITcuHs1YUCQLGm99APLa4J+u0DN5k6UqNRWUMultXiwJO9+hnPv+PCiTtfs2/DIJBFx8tvC1pfZvmaPTLCq3aP8AhaT/ACMNmDdB69bzTswwzKx1X36nY7eIgdC4f+JFXXdyNP8ATcAqBubfvedc4fzlMQgqLZlbkw/WfLCuRuNp1D4b/Eqlh07HFAjUwtUA7oUAWDAct77iB13NczNNCSLqtwSfG2wMssBhyyak2DG9id9/rNV+IvFinK2aluatYU18hu2rbyX7zFZNxi/YU9Y/kFt7bWt+YMDjcREBERAREQEucPyPjfb2P6y2lzhl2ufEfYwN3oVLop6Wufz/AFMu8lz29UC8xGX1x2JB/lNv/rcfoZjcuqkVD0N/1gdswvEBLLSojVVf2ReRdvDym8ZRl1OhTts7nd3IBZmO59B5TmPBldEXUOZ3J6seW82nBcVq9XskNz1/X2gWma8HU3xtOutqdnDOq8nIYEnw3sJoP/qGysrjaNex01aAS/TVSY3F/GzLOn4ir3gpI1AlhY8xKOJMpw+b4NsMzqKlM3p1Fswp1gNgSOdwbMvOx8bQPlwS8p4csQFS9wDyNjLviThXEYGsaWKplD/K3NHH9VNuTD9mY2niWUjSxFuW8C/w2GQswZdBVSdyenQX6+EnA5etVtKghr76jt7jrM9kWZNiu66KdAu1Q8wtv6gNvpMpjcMi/iIAVVDpO2tgFBG3iT1+hgahisr7FiCbXAI67f8AnaedejqPdC2sCb7dBL7EjVRXtPm5g+pN/XnLvK8qBDgjv91fG3PcfSBhaaNUIpgEEXuByF7bm82injv4agiEh2O7NbcDfuBuovPTDvQwoNkDuVsWbcHbcW6zXs64haupHZogBtsALeVoGLxNZXYn5SzEn+n19Z6ZkG/DDX1CmLg8xckgHz0kSzpvY35238pe4O9R2LndgQSepO/6QLNkNr2NuV+l/WX+SZaMQ4pagjkgLfkSTyvNww/F6NQWk50AU9lABpMd7krbc7eXO80zG0ijLUUaQ3fS3SxHL6wM7n+BrUK/ZMSKKumzMLEooUm1/WYzF8Q1L6UI0oNC9dgT/rLPHY5q7aqjkta3fJNvQ+EtGXzB9IFEREBERAREQPShTuQJc1GBYgchZRbwvLVKljtPXDjcf5D/AFgbJgACSp5MLe62njh8MS/I3G3ttLzAU7lD9P39puuSZMhbUwG+/wBeUDFnGmjRue6AOfU+Qml4XiOslcsjsmo77XaxO36Tv9XKKL0wrKOVuXlLXIfhxhFcuaQZrndrm9/EHa0DR+D+GnzFmfGrinAYhX0qEVbfKQ26Ei24H1nTMuyZcPQWnSUItMWAXlz3JPMseZPUmbNhMElJQqAKoGwHSVvhgUMDXMdSp4in2OLprVpvzVxceqnmreY3nMOKPgewftMtPa0ybmg7BaqeSsdqg9j6zbuJswKVlQNYi1plsnzJqgVl2I+YefW3kecDmGRYW9Q4YqabqPxabJo02NgpvufG/wCc2ehwWpK6lUKuxa97r8xUj1A3myfEDAirTpV6HdxCVFpFgBd6TXurX6A7jw3lpSwTMtzuSORP2AHpA5vxXlCO7VadSmKdMWW2wPPbzJJHSa1QL0qBsRrdixPUIdvckTfc4o06gqUQPxkFyALAnoB7ic3xuIYUzTc6bEAraxJ3/wB4FvisdUIADWBGwBt6g2nhZbW0k1CRz3Hn77S2LCwsN5XTqixvubbeUDzcbmXiVl7M797TYfU7+u0sidpED1TFMBa5t+h/2k4rFFzc9BYDwA6TwiAiIgIiICIiAiIgSJXSexuZ5yYGy5Tj7AeoI+hm7ZVm1hz/AJrH67/necqo4grNjweYHs2Pkr+x0n/ugdhwWeA2F5tOAxewtOH5VnZNvL9ZvuVZ4SBvA6fhqoaXAXwms5XmFwN5sFCvcQOH8Y5gyZrUVwRZgF2/lO4I8RNmzzN6tLBIcIEDNu7vcAKvMD+7zOwsZs3FvA1HGulRiUqJsGW1yP6WB5iWeZcIdrg62G1G9SkURjtZh3l5dLgX8iYGGwrVcRSolmJUHtWa2ku1ioGnoBc7+O8vcrrlq9RdLfhKASRZbtcgL4mwB+omscLcQ4ksmGxVIo6go3dKtrTYEg9LDmNjN1r4s0aFSptdFLnb5iBc/lA53nfEdJMUih1ddLdvUKhk7TUAqKRvdd/eaLxliEq4h3UW2G+w1E9fTpaY6pmoeozPyJZgLdWJO9reMsa2J1HkP194HkDN2xfAa0srOKdvxDotyK947KpB3JB38LGa9wrlH8Ti6NHo7jV/iNz9hOpfHgJQw2DwycyzVSLAd1FFNb258z7QOLREQEREBERAREQEREBERAREQEymUVbto/rVl+pB/wBvaYueuHq6WVh0IPtAzWW4m1puGVY/lvymh301G/yJ99/ymey3F7iB1XI8y25zdstxd1E5VkuJ/f6zfsoxGw3gbSam15jMwzEIpY8h4dfKRjcw7Okzm5CKSQBcmw5AdTNTybH1az6qyX1fIvRCf6v7oGSzDEioVrOAvZo2/Kykg2J8NpyLjj4impqoYVjoN1dx/MOoXyPU+06vxxwI2MwukYh6LaSy0xbs3boKotqPhzt5GfNNekVYq2xUlT6g2MCgyJMQOn/AjJxUxj1mG1NQq/5Nz+w+8xnxqzz+IzWqFN0oBcOvh3d2/wCpj7TpPwrwa4DJ6mLqW/5b4k/Re6PsPefP2KxBqOzubs7FmPizG5PuYHlERAREQEREBERAREQERKtO0CCNpEqQ9JFoESRIkiBkaQ1WPkPsLfpM1l1DlbxmBwdUXmxYCsLj6f6wNuyUcvETeMor/vrNEyx9ptOX1eUDcqNUHeeVXUT3SQfLaWFDEfvxl5hcXfn+x5wMPxfSq08DiKwaoz06TMp1HY2te3le/wBJ81sfGfZFKmroVcBlYFWB5MrAgg+oJnyz8QeF/wDh+Oq0BugIekT1pPuvqRuv0gZj4aYnA9+nj6VByWBU1Q17WsQGU7b7zdcw+GGVYizYao9Ak7hKgq0/oH7w95w8GZLK8dWUk03I0i53MD6F43yStUyg4PAAVG/DUjUqk0k3IF7Ak2Xb1nzvm+QYjCtpxNGpSP8AepAPoeR+k3Lh/wCJeIouFqPceZv951bLOOMPjKXZ4pUqIwsVcBgfoYHzRaRO58QfAzDVw1TLqxpE7im/fp38A3zKPW85JxLwriMBV7LEppJGpSCGR18VYc/zgYeIiAiIgIiICIiAkkyIgSDIiICIiBUj25TKYDH25zFQDA3/ACrMxt7/AKzbMrzIG2847Qx7LMrh+J2XxgdrTMBa956U85W/OceHHLBbCWFfi6qTcQPonBcQr4zjXxrzRK2PTQbmnQRG/wAizvb2Ye810caYgCwa3n1mEr4hnYs5LMxuSdyT4mBt2SfDsV0DviaaggGyI1W3qdgPebDlPAWEp6krYotc3uoVDpHSxvOZUsdUUWV2A8AxA9pBxb/1N7wOzYT4fZY9MouIq2JublCdXiDpg/BoqL4LHA/21U2//SH9JyTLcZX1Wpa3Pgt2PsJtK8WYzC27WnWp+GtWUH3EDomQZNmmEe1RVqU/GnUDG3+LWMo+KOSNi8Aaii9TDntbW72m1qi29N7f2yx4V+KL1mVWIve038tq7+1nG48/OB8qGRM3xlk4wuNrUlHdD6k/wbvKPoDb6TCQEREBERAREQEREBERAREQEREBERAREQJkREBMplGYpSN3pU3P94Lj6Le3vMXEDb8P8Q6lJr0aaU972RVQeyi03LKPjfq7mKQFdgbgMp9Qdpx6TA+hMHgcoxjLUSklKodw1E9kb+ar3T7TYux7LuBtajk3iPO3UT5myvM2pOpDEAEcjPojhrN0r4ZSDckD6eUDnvxmyD/l4pR/8NT7lGP/AFL7Tlc+nc5yxMRQejVHddSvpfkR5g2M+acbhGpVHpv8yMyH1UkGB4REQEREBERAREQKrSDKhDQKYtAkmAAkNJtIgREm0WgREm0iAiIgIiICIiAnR/hhnBB7MnrtOcTP8IYzRVgfQeKrDs9XLbn5z5qznGdrXq1D/PUZvcmdczri4Jl9UX75XSvqdrzi8CIiICIiAiIgIiIFV4JiIECTIiBN5F5IkEQJiQDJMBFoiBTEqMpgIiICIiAlxg6hVgRLeXuX073gX2aYwtSAPVh9heYSZPNxYIPU/kJjICIiAiJUi3gRaRLjTKSsDytE9dEgU4FEXlbLKbQKTIlREiBMiVReBSZMEyLwJiSJNoFMgiV2kEQKIiICIiAmRytZjpd4GqQbCB6Zu3fA8FEsJ74w98+08ICIiBIl1SojTfxkxA9lpCDhxEQI7G0hqVpEQPKoJ5WkxApYQi7xEC4NIWnhUWIgeciIgVCeixECq0jTEQPEyIiAiIgJksow4LbxEC1xwtUcf3H85bxEBER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5" name="Picture 5" descr="C:\Users\асус\Desktop\курение\загруженное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3666434" cy="381642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855" y="395220"/>
            <a:ext cx="5666465" cy="5927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-394320" y="188640"/>
            <a:ext cx="9538320" cy="151216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Цыплёнок, цыплёнок, </a:t>
            </a:r>
            <a:br>
              <a:rPr lang="ru-RU" sz="2800" b="1" dirty="0" smtClean="0"/>
            </a:br>
            <a:r>
              <a:rPr lang="ru-RU" sz="2800" b="1" dirty="0" smtClean="0"/>
              <a:t>Брось курить, пока, </a:t>
            </a:r>
            <a:br>
              <a:rPr lang="ru-RU" sz="2800" b="1" dirty="0" smtClean="0"/>
            </a:br>
            <a:r>
              <a:rPr lang="ru-RU" sz="2800" b="1" dirty="0" smtClean="0"/>
              <a:t>Не стал цыплёнком табака!</a:t>
            </a:r>
            <a:endParaRPr lang="ru-RU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916832"/>
            <a:ext cx="342212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16832"/>
            <a:ext cx="3312368" cy="4428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76672"/>
            <a:ext cx="4536504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165</TotalTime>
  <Words>158</Words>
  <Application>Microsoft Office PowerPoint</Application>
  <PresentationFormat>Экран (4:3)</PresentationFormat>
  <Paragraphs>32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«Курить – здоровью вредить!»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МЫ – против  табака!</vt:lpstr>
      <vt:lpstr>Слайд 21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Малюгина</dc:creator>
  <cp:lastModifiedBy>пк-3</cp:lastModifiedBy>
  <cp:revision>18</cp:revision>
  <dcterms:created xsi:type="dcterms:W3CDTF">2012-11-18T09:28:52Z</dcterms:created>
  <dcterms:modified xsi:type="dcterms:W3CDTF">2015-06-18T04:13:05Z</dcterms:modified>
</cp:coreProperties>
</file>