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-2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39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61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46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36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66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4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6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7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46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F398E-417E-42C5-A94E-0CEDA8E20760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243EF-F384-4424-8AC2-D8D91AC2F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61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emolit.com/survey/answer/12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8003" y="5059928"/>
            <a:ext cx="73842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http://demolit.com/survey/answer/12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2986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Портал Правительства Тюменской области </a:t>
            </a:r>
            <a:endParaRPr lang="en-US" sz="3200" dirty="0" smtClean="0"/>
          </a:p>
          <a:p>
            <a:pPr algn="ctr"/>
            <a:r>
              <a:rPr lang="en-US" sz="3200" dirty="0" smtClean="0"/>
              <a:t>HTTP://ADMTYUMEN.RU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18704" y="1454834"/>
            <a:ext cx="8545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974850" algn="l"/>
              </a:tabLst>
            </a:pPr>
            <a:r>
              <a:rPr lang="ru-RU" sz="2800" dirty="0" smtClean="0">
                <a:solidFill>
                  <a:srgbClr val="FF0000"/>
                </a:solidFill>
              </a:rPr>
              <a:t>Вкладка: 	Общество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704" y="2007968"/>
            <a:ext cx="8545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74850" indent="-1974850">
              <a:tabLst>
                <a:tab pos="1974850" algn="l"/>
              </a:tabLst>
            </a:pPr>
            <a:r>
              <a:rPr lang="ru-RU" sz="2800" dirty="0" smtClean="0">
                <a:solidFill>
                  <a:srgbClr val="00B050"/>
                </a:solidFill>
              </a:rPr>
              <a:t>Раздел: 	Образование и науки – </a:t>
            </a:r>
          </a:p>
          <a:p>
            <a:pPr marL="1974850" indent="-1974850"/>
            <a:r>
              <a:rPr lang="ru-RU" sz="2800" dirty="0">
                <a:solidFill>
                  <a:srgbClr val="00B050"/>
                </a:solidFill>
              </a:rPr>
              <a:t>	</a:t>
            </a:r>
            <a:r>
              <a:rPr lang="ru-RU" sz="2800" dirty="0" smtClean="0">
                <a:solidFill>
                  <a:srgbClr val="00B050"/>
                </a:solidFill>
              </a:rPr>
              <a:t>Календарь мероприятий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704" y="3002791"/>
            <a:ext cx="8545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74850" indent="-1974850">
              <a:tabLst>
                <a:tab pos="2146300" algn="l"/>
              </a:tabLst>
            </a:pPr>
            <a:r>
              <a:rPr lang="ru-RU" sz="2800" dirty="0" smtClean="0">
                <a:solidFill>
                  <a:srgbClr val="0070C0"/>
                </a:solidFill>
              </a:rPr>
              <a:t>Подраздел: 	Августовский педагогический совет – Анкета для родителей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0781" y="4308876"/>
            <a:ext cx="74914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Приглашаем вас принять участие в независимом общественном опросе, перейдя по </a:t>
            </a:r>
            <a:r>
              <a:rPr lang="ru-RU" dirty="0">
                <a:hlinkClick r:id="rId2"/>
              </a:rPr>
              <a:t>ссылке.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72130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29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User</cp:lastModifiedBy>
  <cp:revision>3</cp:revision>
  <dcterms:created xsi:type="dcterms:W3CDTF">2016-06-24T05:50:40Z</dcterms:created>
  <dcterms:modified xsi:type="dcterms:W3CDTF">2016-06-24T09:17:28Z</dcterms:modified>
</cp:coreProperties>
</file>