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57" r:id="rId8"/>
    <p:sldId id="258" r:id="rId9"/>
    <p:sldId id="261" r:id="rId10"/>
    <p:sldId id="265" r:id="rId11"/>
    <p:sldId id="264" r:id="rId12"/>
    <p:sldId id="262" r:id="rId13"/>
    <p:sldId id="266" r:id="rId14"/>
    <p:sldId id="263" r:id="rId15"/>
    <p:sldId id="259" r:id="rId16"/>
    <p:sldId id="271" r:id="rId17"/>
    <p:sldId id="282" r:id="rId18"/>
    <p:sldId id="283" r:id="rId19"/>
    <p:sldId id="280" r:id="rId20"/>
    <p:sldId id="281" r:id="rId21"/>
    <p:sldId id="284" r:id="rId22"/>
    <p:sldId id="27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>
      <p:cViewPr varScale="1">
        <p:scale>
          <a:sx n="79" d="100"/>
          <a:sy n="79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8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93A5C-B672-4A09-AE9C-0926EF88890B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A505E-ACCE-4555-B863-64E9A2C912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194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FE116-AC54-4BF7-B986-4BD3201DA9CD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AB433-B2F8-4033-BF0B-E1014DAFD6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20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53C1-CCC1-485D-8874-A9B801831B8D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CF9A4-ECE4-492A-9C9B-82B268D5F0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715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136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71DDF-9505-4C54-8FE2-BE1087ACB614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FAB85-902C-4924-B514-CA202E9D79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819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CC078-ABF1-4E36-9FB2-3895A34C822C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28987-5CD2-408D-AD6B-2E4EE5602F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400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62586-E211-4558-A9F5-99FA7F569FD9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6C62A-24E5-43E0-9A85-AAB899336F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65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6D84-64C4-415F-95B2-7714A068D984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B9D6E-7F69-49C2-91CC-CCEA86268A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38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546B8-DE8C-4394-BD03-C6E0E43D0C8E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E6459-DF12-4DC6-85CD-AD08A52833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571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30617-3629-445C-A138-DCE2C9807624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C1349-E3F7-4EB2-9326-E1CAE47FA6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135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42875" y="214313"/>
            <a:ext cx="1714500" cy="12858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248E0E-8B95-45F7-8216-64707E4D00A3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53DAB4-568B-4F18-9EE3-F1CEA4E45C91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7" name="Рисунок 6" descr="8b2e2cde0014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3" y="357188"/>
            <a:ext cx="1643062" cy="1023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rgbClr val="FFF0E7"/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FF0E7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FF0E7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FF0E7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FF0E7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FF0E7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FF0E7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FF0E7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FF0E7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b="1" kern="1200">
          <a:solidFill>
            <a:srgbClr val="98480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 b="1" kern="1200">
          <a:solidFill>
            <a:srgbClr val="984807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b="1" kern="1200">
          <a:solidFill>
            <a:srgbClr val="984807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b="1" kern="1200">
          <a:solidFill>
            <a:srgbClr val="984807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b="1" kern="1200">
          <a:solidFill>
            <a:srgbClr val="98480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Исследовательский проект </a:t>
            </a:r>
            <a:r>
              <a:rPr lang="ru-RU" dirty="0" smtClean="0"/>
              <a:t>«Мой приятель – Апельсин!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31389" y="3136613"/>
            <a:ext cx="4880567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выполнила воспитанница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ГКП с.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Зарослое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Золотова Маргарита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воспитатель– Золотова О.А.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Ольга Алексеевна\Desktop\маргоша проект\IMG_20200129_175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032448" cy="48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116632"/>
            <a:ext cx="41764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Еще </a:t>
            </a:r>
            <a:r>
              <a:rPr lang="ru-RU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я узнала, что апельсины не только приносят пользу, но могут и навредить здоровью, потому что они относятся к растительным аллергенам. То есть, если у человека есть аллергия на цитрусовые (это реакция организма, например, покраснение или зуд на коже, в таком случае есть много апельсинов нельзя). Противопоказаны апельсины при имеющейся язве желудка и </a:t>
            </a:r>
            <a:r>
              <a:rPr lang="ru-RU" b="1" dirty="0" err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двенадцатипёрстной</a:t>
            </a:r>
            <a:r>
              <a:rPr lang="ru-RU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кишки. Людям, у которых повышен сахар, апельсины категорически запрещены (т. к. в них содержится очень большое количество сахара, также в апельсинах есть кислота, которая разъедает зубную эмаль, что приводит потом к появлению кариеса</a:t>
            </a:r>
            <a:r>
              <a:rPr lang="ru-RU" dirty="0">
                <a:latin typeface="Calibri"/>
                <a:ea typeface="Calibri"/>
                <a:cs typeface="Times New Roman"/>
              </a:rPr>
              <a:t>. 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" name="Рисунок 2" descr="https://im0-tub-ru.yandex.net/i?id=7f0b9d76b19e6c0a6fbd8f74c4f36021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0" y="1628800"/>
            <a:ext cx="410445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88640"/>
            <a:ext cx="7236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Апельсины широко используются в кулинарии. Применение апельсина добавляет </a:t>
            </a:r>
            <a:r>
              <a:rPr lang="ru-RU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изысканности </a:t>
            </a: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и аромата многим блюдам. К тому же, этот продукт малокалориен и чрезвычайно полезен. Апельсин употребляют как в свежем, так и в обработанном виде. </a:t>
            </a:r>
            <a:b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Оранжевые плоды являются отличным выбором для легкого и полезного десерта. Их добавляют не только в сладкие блюда, но и в салаты, соусы, коктейли. </a:t>
            </a:r>
            <a:r>
              <a:rPr lang="ru-RU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Хорошо идёт в дело и кожура. Апельсиновые корки с сахаром широко применяются в кулинарии благодаря особому аромату. Их добавляют в компоты, коктейли, используют в качестве самостоятельной сладости. Из апельсинов готовят салаты, варенье, желе, суфле, компоты, цукаты. Также тонко нарезанная кожура используется в качестве украшения блюд. 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4293096"/>
            <a:ext cx="3323264" cy="2160240"/>
          </a:xfrm>
          <a:prstGeom prst="rect">
            <a:avLst/>
          </a:prstGeom>
        </p:spPr>
      </p:pic>
      <p:sp>
        <p:nvSpPr>
          <p:cNvPr id="2" name="AutoShape 2" descr="https://avatars.mds.yandex.net/get-zen_doc/61014/pub_5c271664b4150800aa724a3e_5c27167ed5b1d100a95e1568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://www.topglobus.ru/skin/recepty/h/kulinarnyj-recept-apelsinovyj-deser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93096"/>
            <a:ext cx="3967609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1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60648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Апельсины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есть лучше в свежем виде, а также полезно пить свежевыжатый сок.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Ольга Алексеевна\Desktop\маргоша проект\IMG_20200129_181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44827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 Алексеевна\Desktop\маргоша проект\IMG_20200129_181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31930"/>
            <a:ext cx="2952328" cy="452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 Алексеевна\Desktop\маргоша проект\IMG_20200129_1819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3096343" cy="554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116632"/>
            <a:ext cx="31683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Плод апельсина </a:t>
            </a:r>
            <a:r>
              <a:rPr lang="ru-RU" dirty="0" smtClean="0">
                <a:solidFill>
                  <a:srgbClr val="C00000"/>
                </a:solidFill>
                <a:latin typeface="Calibri"/>
                <a:cs typeface="Times New Roman"/>
              </a:rPr>
              <a:t>б</a:t>
            </a:r>
            <a:r>
              <a:rPr lang="ru-RU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лагодаря </a:t>
            </a: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своим </a:t>
            </a:r>
            <a:r>
              <a:rPr lang="ru-RU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ярким </a:t>
            </a: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выраженным омолаживающим свойствам, </a:t>
            </a:r>
            <a:r>
              <a:rPr lang="ru-RU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активно используется в косметологии. Его добавляют в </a:t>
            </a:r>
            <a:r>
              <a:rPr lang="ru-RU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крема </a:t>
            </a: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по уходу за кожей и делают </a:t>
            </a:r>
            <a:r>
              <a:rPr lang="ru-RU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маски</a:t>
            </a: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. </a:t>
            </a:r>
            <a:r>
              <a:rPr lang="ru-RU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Апельсиновое </a:t>
            </a: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масло является болеутоляющем, снижает головные и мышечные боли. Хорошо помогает при лечении </a:t>
            </a:r>
            <a:r>
              <a:rPr lang="ru-RU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простудных заболеваниях инфекционных верхних путей. Ещё апельсины ценятся из-за аромата. Запах апельсина создаёт хорошее настроение. </a:t>
            </a:r>
            <a:b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После шоколада и ванили апельсин является третьим самым любимым ароматом в </a:t>
            </a:r>
            <a:r>
              <a:rPr lang="ru-RU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мире.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" name="Рисунок 2" descr="C:\Users\Ольга Алексеевна\Desktop\55b2838a48ac8_efirnoe_maslo_apelsina_100_gr_-_156_ru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2304255" cy="305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Ольга Алексеевна\Desktop\маргоша проект\IMG_20200129_180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3"/>
            <a:ext cx="2571750" cy="305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ьга Алексеевна\Desktop\маргоша проект\IMG_20200129_180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4158208" cy="32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16633"/>
            <a:ext cx="44644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Узнав </a:t>
            </a:r>
            <a: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много интересного об апельсине, мне захотелось поделиться со сверстниками. Для того, чтобы понять, что знают они о таком полезном растении и хотят ли узнать больше. Опрос проводила среди детей  нашей группы, выяснила, что многие указывают только на полезные свойства этого фрукта. </a:t>
            </a:r>
            <a:b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Я провела опрос по следующим вопросам:</a:t>
            </a:r>
            <a:b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Что такое апельсин? </a:t>
            </a:r>
            <a:b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Что внутри апельсина? </a:t>
            </a:r>
            <a:b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Чем полезен апельсин? </a:t>
            </a:r>
            <a:b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Может ли он навредить? </a:t>
            </a:r>
            <a:b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Где используют апельсин? </a:t>
            </a:r>
            <a:b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Что в нем необычного? </a:t>
            </a:r>
            <a:b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Полезна ли кожура апельсина?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951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8640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Из литературы я узнала много интересного. Любопытно, что под Петербургом есть город, недавно носивший название «Апельсиновое дерево»,— это Ораниенбаум (в 1948 г. переименован в город Ломоносов). В 1714 г. Меньшиков построил дворец с большими оранжереями, где разводились апельсины, и назвал его Ораниенбаумом. В 1780 г. Екатерина II приказала именовать слободу Ораниенбаум городом, присвоив ему герб: оранжевое дерево в серебряном поле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564904"/>
            <a:ext cx="5052419" cy="41334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616" y="2496964"/>
            <a:ext cx="2994798" cy="2089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1640" y="4709529"/>
            <a:ext cx="2978774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844824"/>
            <a:ext cx="7378940" cy="4489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8963" y="40466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Проводятся апельсиновые карнавалы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actum-info.net/images/3_Interesnoe/4_puteshestvie/29_2_Lemons-Festival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497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2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avda-team.ru/yoki/image/photo/2/9/8/3629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0891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Ещё мне стало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известно, что цедру апельсина применяют для создания вкуснейшего варенья, масел и разнообразных настоек;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s://avatars.mds.yandex.net/get-zen_doc/1811900/pub_5d9c9ff3c31e4900af4937cc_5d9ca724df944400b1c9bde0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6696744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7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</a:t>
            </a:r>
            <a:endParaRPr lang="ru-RU" sz="3200" b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124744"/>
            <a:ext cx="3898776" cy="5400600"/>
          </a:xfrm>
        </p:spPr>
        <p:txBody>
          <a:bodyPr/>
          <a:lstStyle/>
          <a:p>
            <a:pPr marL="0" lvl="0" indent="0" algn="ctr" eaLnBrk="0" hangingPunct="0">
              <a:spcBef>
                <a:spcPct val="0"/>
              </a:spcBef>
              <a:buNone/>
            </a:pPr>
            <a:endParaRPr lang="ru-RU" sz="20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hangingPunct="0">
              <a:spcBef>
                <a:spcPct val="0"/>
              </a:spcBef>
              <a:buNone/>
            </a:pPr>
            <a:r>
              <a:rPr lang="ru-RU" sz="2400" dirty="0">
                <a:ea typeface="Calibri"/>
                <a:cs typeface="Times New Roman"/>
              </a:rPr>
              <a:t>моей исследовательской работы заключается в том, что я очень люблю апельсины. В нашей группе тоже все мои друзья любят апельсины,  но не все ребята нашей группы знают какой он интересный и необычный. Я решила исследовать апельсин и рассказать о его </a:t>
            </a:r>
            <a:r>
              <a:rPr lang="ru-RU" sz="2400" b="0" dirty="0">
                <a:ea typeface="Calibri"/>
                <a:cs typeface="Times New Roman"/>
              </a:rPr>
              <a:t>необычных</a:t>
            </a:r>
            <a:r>
              <a:rPr lang="ru-RU" sz="2400" dirty="0">
                <a:ea typeface="Calibri"/>
                <a:cs typeface="Times New Roman"/>
              </a:rPr>
              <a:t> свойствах</a:t>
            </a:r>
            <a:r>
              <a:rPr lang="ru-RU" sz="2000" dirty="0">
                <a:ea typeface="Calibri"/>
                <a:cs typeface="Times New Roman"/>
              </a:rPr>
              <a:t>. </a:t>
            </a:r>
            <a:endParaRPr lang="ru-RU" sz="20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Ольга Алексеевна\Desktop\маргоша проект\IMG_20200129_175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96044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0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62646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Палочки, сделанные из древесины апельсинового дерева, используют при маникюре и педикюре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4784"/>
            <a:ext cx="7620000" cy="497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2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332657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рассказала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 всем ребятам</a:t>
            </a:r>
          </a:p>
        </p:txBody>
      </p:sp>
    </p:spTree>
    <p:extLst>
      <p:ext uri="{BB962C8B-B14F-4D97-AF65-F5344CB8AC3E}">
        <p14:creationId xmlns:p14="http://schemas.microsoft.com/office/powerpoint/2010/main" val="12205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57" y="1754326"/>
            <a:ext cx="8352928" cy="49150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0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kern="1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Спасибо за внимание!</a:t>
            </a:r>
          </a:p>
        </p:txBody>
      </p:sp>
      <p:pic>
        <p:nvPicPr>
          <p:cNvPr id="1027" name="Picture 3" descr="C:\Users\Ольга Алексеевна\Desktop\маргоша проект\IMG_20200129_181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3528392" cy="441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Возникновение проблемы</a:t>
            </a:r>
            <a:endParaRPr lang="ru-RU" sz="3200" b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1400" b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>
                <a:ea typeface="Calibri"/>
                <a:cs typeface="Times New Roman"/>
              </a:rPr>
              <a:t>Я знаю, что апельсин - один из самых распространенных цитрусовых фруктов. Его считают полезным средством от простуды, особенно в зимний и осенний периоды. Когда я провела опрос среди ребят нашей группы, то узнала, что в сравнении с другими фруктами апельсин нравится не всем ребятам. Поэтому захотела узнать побольше  о его необычных свойствах и поделиться знаниями со своими друзьями.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96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endParaRPr lang="ru-RU" sz="3200" b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25963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sz="2400" dirty="0">
                <a:ea typeface="Calibri"/>
                <a:cs typeface="Times New Roman"/>
              </a:rPr>
              <a:t>познакомиться с полезными свойствами апельсина, выделить их достоинства и необычные особенности использования в жизни человека.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Ольга Алексеевна\Desktop\маргоша проект\IMG_20200129_180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53650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7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3600" b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400" dirty="0">
                <a:ea typeface="Calibri"/>
                <a:cs typeface="Times New Roman"/>
              </a:rPr>
              <a:t>• Собрать сведения об апельсине. 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• Узнать о свойствах апельсина.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• Доказать возможность применения свойств апельсина в жизни человека. 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• Провести серию опытов и наблюдений по изучению свойств апельсина и взаимодействию его с другими веществами и предметами. 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• Выявить знания сверстников об апельсине. 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• Провести анализ полученных результатов, сделать выводы по теме исследования. 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>
                <a:ea typeface="Calibri"/>
                <a:cs typeface="Times New Roman"/>
              </a:rPr>
              <a:t>• Познакомить ребят с необычными свойствами апельсина. </a:t>
            </a:r>
            <a:endParaRPr lang="ru-RU" sz="2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sz="32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Гипотеза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1600200"/>
            <a:ext cx="2674640" cy="4525963"/>
          </a:xfrm>
        </p:spPr>
        <p:txBody>
          <a:bodyPr/>
          <a:lstStyle/>
          <a:p>
            <a:r>
              <a:rPr lang="ru-RU" sz="2400" b="0" dirty="0">
                <a:solidFill>
                  <a:srgbClr val="C00000"/>
                </a:solidFill>
                <a:latin typeface="Trebuchet MS"/>
              </a:rPr>
              <a:t>Если мы проведем опыты с апельсином, то  узнаем о нем что-то новое и </a:t>
            </a:r>
            <a:r>
              <a:rPr lang="ru-RU" sz="2400" b="0" dirty="0" smtClean="0">
                <a:solidFill>
                  <a:srgbClr val="C00000"/>
                </a:solidFill>
                <a:latin typeface="Trebuchet MS"/>
              </a:rPr>
              <a:t>интересное?</a:t>
            </a:r>
            <a:endParaRPr lang="ru-RU" sz="2800" b="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Ольга Алексеевна\Desktop\маргоша проект\IMG_20200129_175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206769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 Алексеевна\Desktop\маргоша проект\IMG_20200129_175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213970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 Алексеевна\Desktop\маргоша проект\IMG_20200129_1818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08" y="3625679"/>
            <a:ext cx="238653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Ольга Алексеевна\Desktop\маргоша проект\IMG_20200129_1802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25679"/>
            <a:ext cx="2376264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4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6824" y="260648"/>
            <a:ext cx="6957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Из литературы я узнала, что апельсин представляет собой вечнозелёное плодовое растение, относится к роду цитрусовых. До настоящего времени биологам так и не удалось обнаружить ни одного вида дикого апельсина.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2" descr="D:\Users\Антон\Desktop\orange_tree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336704" cy="496855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88840"/>
            <a:ext cx="42484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Родина апельсина—Китай. Об этом говорит и его название «апельсин», состоящее из двух немецких слов: </a:t>
            </a:r>
            <a:r>
              <a:rPr lang="ru-RU" sz="2000" dirty="0" err="1" smtClean="0">
                <a:solidFill>
                  <a:srgbClr val="C00000"/>
                </a:solidFill>
              </a:rPr>
              <a:t>Арfе</a:t>
            </a:r>
            <a:r>
              <a:rPr lang="ru-RU" sz="2000" dirty="0" smtClean="0">
                <a:solidFill>
                  <a:srgbClr val="C00000"/>
                </a:solidFill>
              </a:rPr>
              <a:t> —яблоко и </a:t>
            </a:r>
            <a:r>
              <a:rPr lang="ru-RU" sz="2000" dirty="0" err="1" smtClean="0">
                <a:solidFill>
                  <a:srgbClr val="C00000"/>
                </a:solidFill>
              </a:rPr>
              <a:t>China</a:t>
            </a:r>
            <a:r>
              <a:rPr lang="ru-RU" sz="2000" dirty="0" smtClean="0">
                <a:solidFill>
                  <a:srgbClr val="C00000"/>
                </a:solidFill>
              </a:rPr>
              <a:t>—Китай.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По-французски апельсин называется «</a:t>
            </a:r>
            <a:r>
              <a:rPr lang="ru-RU" sz="2000" dirty="0" err="1" smtClean="0">
                <a:solidFill>
                  <a:srgbClr val="C00000"/>
                </a:solidFill>
              </a:rPr>
              <a:t>оранж</a:t>
            </a:r>
            <a:r>
              <a:rPr lang="ru-RU" sz="2000" dirty="0" smtClean="0">
                <a:solidFill>
                  <a:srgbClr val="C00000"/>
                </a:solidFill>
              </a:rPr>
              <a:t>». Это слово происходит от арабского названия апельсина — «</a:t>
            </a:r>
            <a:r>
              <a:rPr lang="ru-RU" sz="2000" dirty="0" err="1" smtClean="0">
                <a:solidFill>
                  <a:srgbClr val="C00000"/>
                </a:solidFill>
              </a:rPr>
              <a:t>наранжи</a:t>
            </a:r>
            <a:r>
              <a:rPr lang="ru-RU" sz="2000" dirty="0" smtClean="0">
                <a:solidFill>
                  <a:srgbClr val="C00000"/>
                </a:solidFill>
              </a:rPr>
              <a:t>» (золотистый). Таким образом, оранжевый цвет означает цвет апельсина.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92681"/>
            <a:ext cx="3657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4008" y="0"/>
            <a:ext cx="4320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Мама мне рассказала, что апельсины </a:t>
            </a: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богаты </a:t>
            </a:r>
            <a:r>
              <a:rPr lang="ru-RU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витаминами, </a:t>
            </a: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магнием, натрием, железом. Благодаря витамину С апельсины способствуют укреплению организма, поддерживают его в тонусе, помогают бороться с простудой и гриппом. Энергия этого фрукта повышает устойчивость организма к инфекциям и ускоряет выздоровление, поэтому врачи рекомендуют употреблять в пищу апельсины. Также цитрус выводит из организма </a:t>
            </a:r>
            <a:r>
              <a:rPr lang="ru-RU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вредные </a:t>
            </a: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вещества, тем самым предупреждая старение и многие заболевания</a:t>
            </a:r>
            <a:r>
              <a:rPr lang="ru-RU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).</a:t>
            </a: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А </a:t>
            </a: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еще апельсин легко усваивается организмом. Он производит большое количество тепла и энергии в организме сразу после его употребления. Это очень эффективное средство от плохого настроения. Фрукт полезен при бессоннице, нервном напряжении, улучшает аппетит, уменьшает отёчность и способствует быстрому восстановлению ран. 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6" name="Picture 2" descr="C:\Users\Ольга Алексеевна\Desktop\маргоша проект\IMG_20200129_180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5" y="980728"/>
            <a:ext cx="438755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9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apelsin</Template>
  <TotalTime>355</TotalTime>
  <Words>716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Исследовательский проект «Мой приятель – Апельсин!</vt:lpstr>
      <vt:lpstr>Актуальность </vt:lpstr>
      <vt:lpstr>Возникновение проблемы</vt:lpstr>
      <vt:lpstr>Цель проекта</vt:lpstr>
      <vt:lpstr>Задачи:</vt:lpstr>
      <vt:lpstr>Гипотеза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Апельсины</dc:title>
  <dc:creator>СВОИ</dc:creator>
  <cp:lastModifiedBy>Золотова</cp:lastModifiedBy>
  <cp:revision>71</cp:revision>
  <dcterms:created xsi:type="dcterms:W3CDTF">2016-02-16T15:46:22Z</dcterms:created>
  <dcterms:modified xsi:type="dcterms:W3CDTF">2020-01-30T07:43:36Z</dcterms:modified>
</cp:coreProperties>
</file>