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8" r:id="rId4"/>
    <p:sldId id="274" r:id="rId5"/>
    <p:sldId id="279" r:id="rId6"/>
    <p:sldId id="272" r:id="rId7"/>
    <p:sldId id="275" r:id="rId8"/>
    <p:sldId id="276" r:id="rId9"/>
    <p:sldId id="278" r:id="rId10"/>
    <p:sldId id="257" r:id="rId11"/>
    <p:sldId id="277" r:id="rId12"/>
    <p:sldId id="282" r:id="rId13"/>
    <p:sldId id="283" r:id="rId14"/>
    <p:sldId id="270" r:id="rId15"/>
    <p:sldId id="286" r:id="rId16"/>
    <p:sldId id="285" r:id="rId17"/>
    <p:sldId id="284" r:id="rId18"/>
    <p:sldId id="28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98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77" y="-19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7;&#1074;&#1077;&#1090;&#1083;&#1072;&#1085;&#1072;\Desktop\&#1040;&#1083;&#1077;&#1082;&#1089;&#1077;&#1077;&#1074;\&#1057;&#1057;&#1057;&#1056;%20-%20&#1042;&#1089;&#1090;&#1072;&#1074;&#1072;&#1081;%20&#1089;&#1090;&#1088;&#1072;&#1085;&#1072;%20&#1086;&#1075;&#1088;&#1086;&#1084;&#1085;&#1072;&#1103;%20%20(audiopoisk.com).mp3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20.gif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search?p=30&amp;ed=1&amp;text=%D1%84%D0%BE%D1%82%D0%BE%D0%B3%D1%80%D0%B0%D1%84%D0%B8%D0%B8%20%D0%B2%D0%BE%D0%B7%D0%B4%D1%83%D1%88%D0%BD%D1%8B%D1%85%20%D0%B1%D0%BE%D0%B5%D0%B2%20%D0%B2%D0%BE%20%D0%B2%D1%80%D0%B5%D0%BC%D1%8B%20%D0%B2%D0%B5%D0%BB%D0%B8%D0%BA%D0%BE%D0%B9%20%D0%BE%D1%82%D0%B5%D1%87%D0%B5%D1%81%D1%82%D0%B2%D0%B5%D0%BD%D0%BD%D0%BE%D0%B9%20%D0%B2%D0%BE%D0%B9%D0%BD%D1%8B&amp;spsite=pohodd.ru&amp;img_url=waralbum.ru/wp-content/uploads/2009/06/20090624-airbattle.jpg&amp;rpt=simage" TargetMode="External"/><Relationship Id="rId3" Type="http://schemas.openxmlformats.org/officeDocument/2006/relationships/slide" Target="slide3.xml"/><Relationship Id="rId7" Type="http://schemas.openxmlformats.org/officeDocument/2006/relationships/image" Target="../media/image30.jpeg"/><Relationship Id="rId12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elp-rus-student.ru/pictures/12/682_6.jpg" TargetMode="External"/><Relationship Id="rId11" Type="http://schemas.openxmlformats.org/officeDocument/2006/relationships/image" Target="../media/image33.jpeg"/><Relationship Id="rId5" Type="http://schemas.openxmlformats.org/officeDocument/2006/relationships/image" Target="../media/image29.jpeg"/><Relationship Id="rId10" Type="http://schemas.openxmlformats.org/officeDocument/2006/relationships/image" Target="../media/image32.jpeg"/><Relationship Id="rId4" Type="http://schemas.openxmlformats.org/officeDocument/2006/relationships/image" Target="../media/image20.gif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7;&#1074;&#1077;&#1090;&#1083;&#1072;&#1085;&#1072;\Desktop\&#1040;&#1083;&#1077;&#1082;&#1089;&#1077;&#1077;&#1074;\&#1084;&#1072;&#1088;&#1096;%20&#1057;&#1083;&#1072;&#1074;&#1103;&#1085;&#1082;&#1080;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7;&#1074;&#1077;&#1090;&#1083;&#1072;&#1085;&#1072;\Desktop\&#1040;&#1083;&#1077;&#1082;&#1089;&#1077;&#1077;&#1074;\&#1087;&#1086;&#1088;&#1072;%20&#1074;%20&#1087;&#1091;&#1090;&#1100;%20&#1076;&#1086;&#1088;&#1086;&#1075;&#1091;.mp3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img-fotki.yandex.ru/get/3306/more7007.10/0_25eea_5517662a_XL" TargetMode="External"/><Relationship Id="rId3" Type="http://schemas.openxmlformats.org/officeDocument/2006/relationships/slide" Target="slide3.xml"/><Relationship Id="rId7" Type="http://schemas.openxmlformats.org/officeDocument/2006/relationships/image" Target="../media/image22.jpeg"/><Relationship Id="rId12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.newsru.com/pict/id/large/1113959_20081106212659.gif" TargetMode="External"/><Relationship Id="rId11" Type="http://schemas.openxmlformats.org/officeDocument/2006/relationships/image" Target="../media/image24.jpeg"/><Relationship Id="rId5" Type="http://schemas.openxmlformats.org/officeDocument/2006/relationships/image" Target="../media/image21.jpeg"/><Relationship Id="rId10" Type="http://schemas.openxmlformats.org/officeDocument/2006/relationships/hyperlink" Target="http://sfw.org.ua/uploads/posts/1178730996_i16i.jpg" TargetMode="External"/><Relationship Id="rId4" Type="http://schemas.openxmlformats.org/officeDocument/2006/relationships/image" Target="../media/image20.gif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7;&#1074;&#1077;&#1090;&#1083;&#1072;&#1085;&#1072;\Desktop\&#1040;&#1083;&#1077;&#1082;&#1089;&#1077;&#1077;&#1074;\&#1058;&#1086;&#1074;&#1072;&#1088;&#1080;&#1097;&#1080;-&#1083;&#1077;&#1090;&#1095;&#1080;&#1082;&#1080;.mp4" TargetMode="Externa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332656"/>
            <a:ext cx="4392488" cy="216024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Герою Великой Отечественной войны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Алексееву Григорию Федотовичу</a:t>
            </a:r>
          </a:p>
          <a:p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Автор: Коровина Светлана Геннадьевна,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русского языка и литературы</a:t>
            </a:r>
          </a:p>
          <a:p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1" descr="I:\Алексеев Г. Ф\img007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3888432" cy="57606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nn.ru/data/forum/images/2012-03/47361321-gergievskaj_lenta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4448" y="6137920"/>
            <a:ext cx="720080" cy="720080"/>
          </a:xfrm>
          <a:prstGeom prst="rect">
            <a:avLst/>
          </a:prstGeom>
          <a:noFill/>
        </p:spPr>
      </p:pic>
      <p:pic>
        <p:nvPicPr>
          <p:cNvPr id="3" name="Рисунок 2" descr="foxb0tkD-n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404664"/>
            <a:ext cx="5940425" cy="5940425"/>
          </a:xfrm>
          <a:prstGeom prst="rect">
            <a:avLst/>
          </a:prstGeom>
          <a:noFill/>
        </p:spPr>
      </p:pic>
      <p:pic>
        <p:nvPicPr>
          <p:cNvPr id="4" name="СССР - Вставай страна огромная  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27584" y="692696"/>
            <a:ext cx="1296144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nn.ru/data/forum/images/2012-03/47361321-gergievskaj_lenta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448" y="6137920"/>
            <a:ext cx="720080" cy="720080"/>
          </a:xfrm>
          <a:prstGeom prst="rect">
            <a:avLst/>
          </a:prstGeom>
          <a:noFill/>
        </p:spPr>
      </p:pic>
      <p:pic>
        <p:nvPicPr>
          <p:cNvPr id="3" name="Picture 2" descr="0_1f1bb_deb34240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04664"/>
            <a:ext cx="8070982" cy="5424758"/>
          </a:xfrm>
          <a:prstGeom prst="round2DiagRect">
            <a:avLst>
              <a:gd name="adj1" fmla="val 16667"/>
              <a:gd name="adj2" fmla="val 387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-main-pic" descr="Картинка 18 из 266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60648"/>
            <a:ext cx="4511990" cy="6354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i?id=157089660&amp;tov=8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960" y="260648"/>
            <a:ext cx="4714876" cy="6342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07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214290"/>
            <a:ext cx="4452553" cy="61436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07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29125" y="188641"/>
            <a:ext cx="4627579" cy="62646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post-2-1232440480269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1" y="188640"/>
            <a:ext cx="8833951" cy="64087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>
            <a:picLocks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285720" y="428604"/>
            <a:ext cx="8643998" cy="5429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C:\Documents and Settings\учитель\Рабочий стол\вов\Алексеев Г. Ф\агф\Изображение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43630"/>
            <a:ext cx="8874423" cy="5527435"/>
          </a:xfrm>
          <a:prstGeom prst="snip2DiagRect">
            <a:avLst>
              <a:gd name="adj1" fmla="val 3547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Documents and Settings\учитель\Рабочий стол\вов\Алексеев Г. Ф\агф\Изображение 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48680"/>
            <a:ext cx="8663311" cy="52372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Documents and Settings\учитель\Рабочий стол\вов\Алексеев Г. Ф\агф\Изображение.jpg"/>
          <p:cNvPicPr>
            <a:picLocks noChangeAspect="1" noChangeArrowheads="1"/>
          </p:cNvPicPr>
          <p:nvPr/>
        </p:nvPicPr>
        <p:blipFill>
          <a:blip r:embed="rId6" cstate="print"/>
          <a:srcRect l="4851" t="7306" r="3801" b="3664"/>
          <a:stretch>
            <a:fillRect/>
          </a:stretch>
        </p:blipFill>
        <p:spPr bwMode="auto">
          <a:xfrm rot="5400000">
            <a:off x="-180529" y="764705"/>
            <a:ext cx="6264698" cy="5400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2"/>
          <p:cNvPicPr>
            <a:picLocks noChangeArrowheads="1"/>
          </p:cNvPicPr>
          <p:nvPr/>
        </p:nvPicPr>
        <p:blipFill>
          <a:blip r:embed="rId7" cstate="print"/>
          <a:srcRect l="7499" t="4484" r="4633"/>
          <a:stretch>
            <a:fillRect/>
          </a:stretch>
        </p:blipFill>
        <p:spPr bwMode="auto">
          <a:xfrm rot="209119">
            <a:off x="3628844" y="706254"/>
            <a:ext cx="5352104" cy="5526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3"/>
          <p:cNvPicPr>
            <a:picLocks noChangeArrowheads="1"/>
          </p:cNvPicPr>
          <p:nvPr/>
        </p:nvPicPr>
        <p:blipFill>
          <a:blip r:embed="rId8" cstate="print">
            <a:lum bright="20000"/>
          </a:blip>
          <a:srcRect l="-13578" t="-42415"/>
          <a:stretch>
            <a:fillRect/>
          </a:stretch>
        </p:blipFill>
        <p:spPr bwMode="auto">
          <a:xfrm>
            <a:off x="0" y="260648"/>
            <a:ext cx="6085308" cy="5086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2"/>
          <p:cNvPicPr>
            <a:picLocks noChangeArrowheads="1"/>
          </p:cNvPicPr>
          <p:nvPr/>
        </p:nvPicPr>
        <p:blipFill>
          <a:blip r:embed="rId9" cstate="print">
            <a:lum bright="20000"/>
          </a:blip>
          <a:srcRect r="1209" b="-1113"/>
          <a:stretch>
            <a:fillRect/>
          </a:stretch>
        </p:blipFill>
        <p:spPr bwMode="auto">
          <a:xfrm>
            <a:off x="3779912" y="2132856"/>
            <a:ext cx="5256584" cy="4464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учитель\Рабочий стол\вов\Алексеев Г. Ф\img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8306211" cy="6041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учитель\Рабочий стол\вов\Алексеев Г. Ф\агф\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04664"/>
            <a:ext cx="7458622" cy="59839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44" name="Picture 2" descr="C:\Documents and Settings\учитель\Рабочий стол\вов\Алексеев Г. Ф\агф\Изображение 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244408" cy="591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учитель\Рабочий стол\вов\Алексеев Г. Ф\агф\Изображение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8620821" cy="554339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3563888" y="5949280"/>
            <a:ext cx="4235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Семья Григория Федотовича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Музей\Мои документы\Алексеев Г. Ф\S8301867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5786446" cy="3571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3" descr="I:\Алексеев Г. Ф\S8301864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852936"/>
            <a:ext cx="5400600" cy="364732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7" name="Picture 1" descr="C:\Users\Светлана\Desktop\Алексеев Г.Ф\у памятника Алексееву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24644"/>
            <a:ext cx="8676456" cy="6507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620688"/>
            <a:ext cx="6048672" cy="5505475"/>
          </a:xfrm>
        </p:spPr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Время героев,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ты оставило нам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Доблесть и славу,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долгую добрую память.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Вы подарили ясное небо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Отчизны,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Дом, дороги на мирной счастливой Земле.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 dirty="0" smtClean="0">
                <a:solidFill>
                  <a:srgbClr val="FF0000"/>
                </a:solidFill>
              </a:rPr>
              <a:t>Низкий поклон вам!</a:t>
            </a:r>
            <a:endParaRPr lang="ru-RU" sz="40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9" y="260648"/>
            <a:ext cx="864096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07904" y="5877272"/>
            <a:ext cx="47099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 О Р Д И М С Я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Рисунок 1" descr="I:\Алексеев Г. Ф\img007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88640"/>
            <a:ext cx="2736304" cy="39604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http://s019.radikal.ru/i610/1205/3b/33f74cb6ee3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8640960" cy="6480720"/>
          </a:xfrm>
          <a:prstGeom prst="rect">
            <a:avLst/>
          </a:prstGeom>
          <a:noFill/>
        </p:spPr>
      </p:pic>
      <p:pic>
        <p:nvPicPr>
          <p:cNvPr id="7" name="марш Славянки.mp3" hidden="1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956376" y="580526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yahooeu.ru/uploads/posts/2011-03/1299011130_vozvraschenie-s-fronta-n.-m.-skomorohova-v-rodnoe-selo-lapot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692696"/>
            <a:ext cx="7128791" cy="525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yabbi.ru/uploads/users/14/2014-09-09/kinoshnaya-moskva-eto-interesno-poznavatelno-kartinki_362224966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692696"/>
            <a:ext cx="7128791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tn.new.fishki.net/26/upload/post/201403/28/1255798/2a16c1a254df08b355bb749c6fb250ab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48681"/>
            <a:ext cx="7488832" cy="547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gazetazp.ru/arhiv/2010/108/pic/4-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48680"/>
            <a:ext cx="7488831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proza.ru/pics/2014/01/09/62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88640"/>
            <a:ext cx="446449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photoshare.ru/data/87/87048/1/5m2bdf-9n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188640"/>
            <a:ext cx="432048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учитель\Рабочий стол\вов\Алексеев Г. Ф\агф\Изображение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3991781" cy="63093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323528" y="548680"/>
            <a:ext cx="44644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Стрелок – радист 128-го бомбардировочного авиационного полка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241-й бомбардировочной авиационной дивизии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3-го бомбардировочного авиационного корпуса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16-й воздушной армии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1-го Белорусского фронта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2656"/>
            <a:ext cx="4282017" cy="6215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67544" y="548680"/>
            <a:ext cx="35283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18 августа 1938 года женился на Анне.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Но семейное счастье длилось недолго: 15 октября 1938 года Григорий был призван в Красную Армию.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899592" y="260648"/>
            <a:ext cx="7776864" cy="52565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Documents and Settings\учитель\Рабочий стол\вов\Алексеев Г. Ф\агф\Изображение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8678903" cy="54056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Documents and Settings\учитель\Рабочий стол\вов\Алексеев Г. Ф\агф\Изображение 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3" y="116632"/>
            <a:ext cx="8712968" cy="5472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67544" y="5589240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1940 году окончил школу воздушных стрелков-радистов и был направлен в 128 бомбардировочный авиационный полк, расквартированный в Белоруссии.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пора в путь дорогу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460432" y="6021288"/>
            <a:ext cx="683568" cy="683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21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учитель\Рабочий стол\вов\Алексеев Г. Ф\агф\Изображе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004343" y="748185"/>
            <a:ext cx="5949280" cy="52622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9751">
            <a:off x="3315133" y="339749"/>
            <a:ext cx="5390230" cy="60985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23528" y="404664"/>
            <a:ext cx="288031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Стрелок-радист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Алексеев был зачислен в 3-ю эскадрилью, в экипаж младшего лейтенанта Николая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Пивнюка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Вскоре экипаж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Пивнюка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Лебедева и Алексеева стал одним из лучших в полку.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3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3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nn.ru/data/forum/images/2012-03/47361321-gergievskaj_lenta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448" y="6137920"/>
            <a:ext cx="720080" cy="720080"/>
          </a:xfrm>
          <a:prstGeom prst="rect">
            <a:avLst/>
          </a:prstGeom>
          <a:noFill/>
        </p:spPr>
      </p:pic>
      <p:pic>
        <p:nvPicPr>
          <p:cNvPr id="3" name="Picture 3" descr="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4896544" cy="36191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i-main-pic" descr="Картинка 118 из 266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2204864"/>
            <a:ext cx="5653136" cy="42398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-main-pic" descr="Картинка 1 из 266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404664"/>
            <a:ext cx="8638980" cy="563693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i-main-pic" descr="Картинка 3 из 3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548680"/>
            <a:ext cx="8715867" cy="53749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2" descr="203bf24da79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260648"/>
            <a:ext cx="8857168" cy="6192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Товарищи-летчики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296652"/>
            <a:ext cx="8424936" cy="6318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164</Words>
  <Application>Microsoft Office PowerPoint</Application>
  <PresentationFormat>Экран (4:3)</PresentationFormat>
  <Paragraphs>34</Paragraphs>
  <Slides>18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</dc:title>
  <dc:subject>9 МАЯ</dc:subject>
  <dc:creator>Оськина Т.А.</dc:creator>
  <cp:lastModifiedBy>Светлана</cp:lastModifiedBy>
  <cp:revision>115</cp:revision>
  <dcterms:modified xsi:type="dcterms:W3CDTF">2015-03-11T08:17:42Z</dcterms:modified>
</cp:coreProperties>
</file>