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7" r:id="rId11"/>
    <p:sldId id="266" r:id="rId12"/>
    <p:sldId id="263" r:id="rId13"/>
    <p:sldId id="264" r:id="rId14"/>
    <p:sldId id="265" r:id="rId15"/>
    <p:sldId id="272" r:id="rId16"/>
    <p:sldId id="273" r:id="rId17"/>
    <p:sldId id="274" r:id="rId18"/>
    <p:sldId id="282" r:id="rId19"/>
    <p:sldId id="275" r:id="rId20"/>
    <p:sldId id="276" r:id="rId21"/>
    <p:sldId id="278" r:id="rId22"/>
    <p:sldId id="277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3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ori.ru/images/0000131699-preview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428603"/>
            <a:ext cx="4786346" cy="300039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Тематический проект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«Казахская кухня -здоровая пища»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7481910" cy="157163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Казеева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Медина, </a:t>
            </a:r>
          </a:p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Филиал  МАОУ СОШ с.Бердюжье</a:t>
            </a:r>
          </a:p>
          <a:p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Истошинская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СОШ», 4 класс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Кубарская Людмила Александровна,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Oleg\Desktop\проект Казахская кухня - здоровая пища\Проект Казахская кухня\видео и фото\DSC04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04"/>
            <a:ext cx="3587748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705748" cy="8382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Изменения в мировой экономике способствовали употреблению пищи с высоким содержанием: </a:t>
            </a:r>
            <a:r>
              <a:rPr lang="ru-RU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92165"/>
            <a:ext cx="7634310" cy="5865835"/>
          </a:xfrm>
        </p:spPr>
        <p:txBody>
          <a:bodyPr>
            <a:normAutofit fontScale="85000" lnSpcReduction="20000"/>
          </a:bodyPr>
          <a:lstStyle/>
          <a:p>
            <a:pPr indent="363538" eaLnBrk="0" hangingPunct="0">
              <a:spcAft>
                <a:spcPct val="5000"/>
              </a:spcAft>
              <a:buNone/>
            </a:pP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spcAft>
                <a:spcPct val="5000"/>
              </a:spcAft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жиров, </a:t>
            </a:r>
          </a:p>
          <a:p>
            <a:pPr lvl="1" eaLnBrk="0" hangingPunct="0">
              <a:spcAft>
                <a:spcPct val="5000"/>
              </a:spcAft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переработанных продуктов, </a:t>
            </a:r>
          </a:p>
          <a:p>
            <a:pPr lvl="1" eaLnBrk="0" hangingPunct="0">
              <a:spcAft>
                <a:spcPct val="5000"/>
              </a:spcAft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продуктов животного происхождения, </a:t>
            </a:r>
          </a:p>
          <a:p>
            <a:pPr lvl="1" eaLnBrk="0" hangingPunct="0">
              <a:spcAft>
                <a:spcPct val="5000"/>
              </a:spcAft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сахара, </a:t>
            </a:r>
          </a:p>
          <a:p>
            <a:pPr lvl="1" eaLnBrk="0" hangingPunct="0">
              <a:spcAft>
                <a:spcPct val="5000"/>
              </a:spcAft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соли, </a:t>
            </a:r>
          </a:p>
          <a:p>
            <a:pPr lvl="1" eaLnBrk="0" hangingPunct="0">
              <a:spcAft>
                <a:spcPct val="5000"/>
              </a:spcAft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алкоголя, </a:t>
            </a:r>
          </a:p>
          <a:p>
            <a:pPr lvl="1" eaLnBrk="0" hangingPunct="0">
              <a:spcAft>
                <a:spcPct val="5000"/>
              </a:spcAft>
              <a:buFont typeface="Wingdings" pitchFamily="2" charset="2"/>
              <a:buChar char="ü"/>
            </a:pP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пищевых калорий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причин </a:t>
            </a:r>
            <a:r>
              <a:rPr lang="ru-RU" sz="29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заболеваний (ССЗ).</a:t>
            </a:r>
          </a:p>
          <a:p>
            <a:pPr indent="363538"/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людей с избыточным весом риск заболеть диабетом выше в 6 раз, гипертонией- в три раза.</a:t>
            </a:r>
          </a:p>
          <a:p>
            <a:pPr indent="363538"/>
            <a:endParaRPr lang="ru-RU" sz="29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3538"/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людей с тяжелой формой ожирения смертность в возрасте 25-35 лет в 12 раз выше, чем с нормальным весом.</a:t>
            </a:r>
          </a:p>
          <a:p>
            <a:pPr lvl="1" eaLnBrk="0" hangingPunct="0">
              <a:spcAft>
                <a:spcPct val="5000"/>
              </a:spcAft>
              <a:buFont typeface="Wingdings" pitchFamily="2" charset="2"/>
              <a:buChar char="ü"/>
            </a:pPr>
            <a:endParaRPr lang="ru-RU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5400" y="1285875"/>
            <a:ext cx="7848600" cy="47942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прогнозу ВОЗ, около 0,5 млн. человек только в Северной Америке и Европе умрут в течение года от заболеваний, связанных с ожирением. Темпы распространения ожирения в современном мире таковы, что по прогнозам экспертов ВОЗ к 2025 году эти цифры удвоятся.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57200"/>
            <a:ext cx="7705748" cy="8382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2.3. История казахской кухни.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42984"/>
            <a:ext cx="7705748" cy="535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Казахи на Протяжении всей своей истории  с момента образования народности  и до государственно-территориального оформления Казахстана в 1925 г. Были  кочевым народом. Основным видом натурального хозяйства было кочевое отгонное скотоводство (овцеводство, коневодство, верблюдоводство . Долгое время сохранялось односторонность пищевого сырья у казахов. Вся казахская кухня в течение длительного периода строилась на использовании мяса и молока.</a:t>
            </a:r>
          </a:p>
          <a:p>
            <a:pPr marL="0" indent="0" algn="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Конина и баранина, кобылье, овечье, коровье и верблюжье молоко и продукты их переработки (скороспелые творожные сыры, кумыс)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357290" y="142852"/>
            <a:ext cx="3214710" cy="657227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Разнообразие технологии ограничивал недостаток кухонной утвари.  Древняя посудная утварь делалась из кожи, дерева, керамики, в каждой семье был чугунный казан, где готовилась пища. Чай кипятили в чугунных кувшинах, позднее - в самоварах.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Предпочтение всегда отдавалось варке, но вели и заготовку, и длительное хранение продуктов. Мясо солили, вялили, иногда коптили . Чаще конское мясо -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казы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шужук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жал,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карта и др.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Oleg\Desktop\проект Казахская кухня - здоровая пища\Проект Казахская кухня\видео и фото\DSC04170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14686"/>
            <a:ext cx="4200524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0"/>
            <a:ext cx="435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Проще и легче было сохранять в условиях кочевой жизни кисломолочную продукцию. Любимыми были кумыс,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шубат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айран, особое место занимал чай. Первым зерном вошедшим в меню казахов было просо - могар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ку-дза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затем зерно (пшеница, рожь) и мука из него.  Хлеб выпекался в виде лепешек. Более популярны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баурсаки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7290" y="285728"/>
            <a:ext cx="7786710" cy="628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Заимствовано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*у узбеков, таджиков, дунган и уйгуров: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жареные мясные блюда,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мясо-мучные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изделия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шурпа,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сладости в начале и в конце обеда.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*из русской кухни: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овощей ( картофеля, моркови, огурцов, редьки), яиц и мяса кур.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1)Нет супов, но характерны блюда, которые по своей консистенции занимают  промежуточное положение между супами и вторыми блюдами (блюдо е т - бешбармак,  праздничное блюдо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коже, приготовляемое лишь один раз в году - под Новый год).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Использование субпродуктов (легких, печени,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мозгов, языка), комбинаций субпродуктов с мясом (грудинкой).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Названия большинства мясных блюд связаны не с составом сырья или способом приготовления, а с наименованием частей, на которые в соответствии с национальными традициями разделывается обычно конская туша. Таковы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кабырга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тостик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жанбаз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жал,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сурет-ет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бельде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Oleg\Desktop\проект Казахская кухня - здоровая пища\Проект Казахская кухня\видео и фото\DSC041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52"/>
            <a:ext cx="2557455" cy="193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2.4. Традиции и современность.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14480" y="1643050"/>
            <a:ext cx="2781320" cy="46815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Казахская кухня за последние десятилетия существенно изменилась. В национальной кухне появилось больше заимствований. На столе современной казахской семьи помимо традиционной, часто встречаются блюда восточно-европейских народностей  (украинские, русские, белорусские ,немецкие). Также много блюд кавказских народов,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дунганские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узбекские, уйгурские, татарские, корейские и др.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Типичными стали на казахских торжествах  традиционные и заимствованные блюда: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лагманы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кауап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(шашлык),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варенные и жаренные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тушпара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(пельмени), соленья и маринады, копченые мясопродукты, овощные, фруктовые и мясные салаты, десертные продукты (торты, пирожные, конфеты, мороженое, мармелад и др.)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-main-pic" descr="Картинка 20 из 108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6184" t="8240" r="6184" b="13734"/>
          <a:stretch>
            <a:fillRect/>
          </a:stretch>
        </p:blipFill>
        <p:spPr bwMode="auto">
          <a:xfrm>
            <a:off x="4714876" y="1428736"/>
            <a:ext cx="3269153" cy="253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57200"/>
            <a:ext cx="7702700" cy="8412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3. Практическая часть.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3.1. Просим за стол!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57290" y="1571612"/>
            <a:ext cx="4000528" cy="47529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Гостям в доме отводится почетное место. Сначала гостю предлагают  кумыс. Затем к чаю (с молоком или сливками) подаются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баурсаки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изюм,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иримшик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Затем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дастархане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появляются лепешки и закуски из конины или баранины: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шужак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жал,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жайя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карта,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кабырга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Самое популярное блюдо у казахов –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бешбармак,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блюдо национальной кухни.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 descr="C:\Users\Oleg\Desktop\проект Казахская кухня - здоровая пища\Проект Казахская кухня\видео и фото\DSC0417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3270618" cy="292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4786322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Бешбармак в переводе с казахского означает «пять пальцев».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63431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3.2. Характеристика сырья.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7777186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 и изделия из него являются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одним из важнейших продуктов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питания и содержит все необходимые для организма человека питательные вещества в благоприятном качественном и количественном соотношении и в легкоусвояемой форме.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Колбаса – это продукт из мяса, подвергнутый механической и физико-химической обработке с добавлением некоторых других продуктов.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является основой живой природы, растворяет и переносит как пищу, так и продукты обмен в организме человека, служит средой, в которой происходят все процессы обмена веществ. Вода существенно влияет на питательность, пригодность для хранения, вкус, консистенцию продуктов.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Oleg\AppData\Local\Microsoft\Windows\Temporary Internet Files\Content.Word\DSC041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641603" cy="146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14480" y="609600"/>
            <a:ext cx="3857652" cy="581979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Яйца – содержат все питательные вещества, необходимые для нормальной жизнедеятельности организма.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572132" y="609600"/>
            <a:ext cx="3343268" cy="55340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Мука – это порошкообразный продукт, получаемый путем размола зерна с отбором или без отбора отрубей. Она является основным сырьем для изготовления хлеба, булочных, сухарных, макаронных, мучных кондитерских изделий. </a:t>
            </a:r>
          </a:p>
          <a:p>
            <a:endParaRPr lang="ru-RU" dirty="0"/>
          </a:p>
        </p:txBody>
      </p:sp>
      <p:pic>
        <p:nvPicPr>
          <p:cNvPr id="5" name="Рисунок 4" descr="C:\Users\Oleg\Desktop\проект Казахская кухня - здоровая пища\Проект Казахская кухня\видео и фото\DSC04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85794"/>
            <a:ext cx="385765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09713" y="214290"/>
            <a:ext cx="7634287" cy="58658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Соль – кристаллический природный хлористый натрий. Соль имеет важное физиологическое значение для организма человека, но только при употреблении в умеренном количестве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Лук – по вкусу делят на острые,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полуострые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сладкие сорта и содержит сахар, эфирные масла и влагу.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Петрушка – ценится как источник витамина С и  аромат.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Перец бывает трех видов: черный, душистый и красный, с резко жгучим вкусом и специфическим ароматом.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Молоко и молочные продукты имеют важное значение для полноценного питания человека и содержит  воду, белки, углеводы, жиры, минеральные вещества, витамины, ферменты, иммунные тела и др.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Oleg\AppData\Local\Microsoft\Windows\Temporary Internet Files\Content.Word\DSC041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357694"/>
            <a:ext cx="3179769" cy="206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52400"/>
            <a:ext cx="7543824" cy="9191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проекта:«Казахская кухня- здоровая пища»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219200"/>
            <a:ext cx="7400948" cy="53530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Гипотеза: Если пища приготовлена из полезных продуктов, то её умеренное употребление принесёт пользу всему организму.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правильность питания для здорового роста и развития человека на примере казахской кухни.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 влияние питания на заболеваемость людей.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историей казахской кухни.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правильное для организма человека питание на примере пищи казахов.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пользу используемых продуктов казахского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дастархана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(стола) для роста и развития детского организма.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Пропагандировать здоровый образ жизни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национальная кухня казахов.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традиционные блюда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дастархана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(стола).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57200"/>
            <a:ext cx="7562872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3.3.Польза использованных продуктов.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7777186" cy="56435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Как мы уже знаем, традиционная кухня использует мясные и молочные продукты. 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Чем полезны эти продукты?</a:t>
            </a:r>
            <a:endParaRPr lang="ru-RU" sz="6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Конина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является легкоусвояемым диетическим мясом, содержащим большое количество полноценного белка, понижает содержание в крови холестерина,  регулирует обмен веществ, применяется при диетотерапии ожирения и поставляет в организм ряд необходимых микроэлементов, витаминов, незаменимых жиров.</a:t>
            </a:r>
          </a:p>
          <a:p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Конский жир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занимает промежуточное положение между животными и растительными жирами и обладает желчегонным действием.  </a:t>
            </a:r>
          </a:p>
          <a:p>
            <a:pPr fontAlgn="base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Молоко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содержит все необходимые организму пищевые вещества - жиры, белки, углеводы, минеральные соли, витамины. </a:t>
            </a:r>
          </a:p>
          <a:p>
            <a:pPr fontAlgn="base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buNone/>
            </a:pPr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    В традиционной кухне молоко довольно редко использовалось в сыром виде, в основном из него изготавливались различные кисломолочные продукты. 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57200"/>
            <a:ext cx="7705748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3.4. Анкетирование.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05748" cy="41513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Выяснить  распространение знаний о  блюдах казахов,  их приготовления  и употребления  односельчанами.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Какие блюда казахской кухни  знаете?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Пробовали  еду казахов? Понравилась?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Готовили сами казахские блюда?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Можно ли назвать казахскую кухню здоровой? Почему?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Опрошено:67 человек.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Анализ ответов показал, что жители нашего села знают, готовят и едят пищу казахов. Считают её здоровой, потому что готовится из натуральных и здоровых продуктов.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C:\Users\Людмила\Documents\Исследов. проекты\материалы проект 2014-15\Проект 2014-15\DSC03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52"/>
            <a:ext cx="2309795" cy="1732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57200"/>
            <a:ext cx="7705748" cy="838200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solidFill>
                  <a:srgbClr val="3184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Заключительная часть.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57290" y="1142985"/>
            <a:ext cx="7286676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Наша работа подтвердила выдвинутую гипотезу: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пища приготовлена из полезных продуктов, то её умеренное употребление принесёт пользу всему организму».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нашей семье употребляются чаще всего пища из натуральных продуктов, наше здоровье крепкое и настроение прекрасное.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Показать правильность питания для здорового роста и развития человека на примере казахской кухни.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Достигнута!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Мы показали правильность питания на примере кухни моего народа.</a:t>
            </a:r>
          </a:p>
          <a:p>
            <a:pPr lvl="0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Задачи решены: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Через интернет и статьи мы выяснили влияние питания на заболеваемость людей, познакомились с историей казахской кухни, изучили правильное для организма человека питание на примере пищи казахов, показали пользу используемых продуктов казахского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дастархана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роста и развития детского организма.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 итоге мы пропагандируем здоровый образ жизни через правильное и умеренное питание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28" y="214290"/>
            <a:ext cx="7715272" cy="6429420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Полезные советы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приготовлении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казахских блюд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учитывайте: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*Чтобы тесто получилось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однородной консистенции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гладким и без комков, теплую жидкость (молоко или воду) вливайте в муку, а не наоборот.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 Муку нужно обязательно просеять через сито. Из просеянной муки особенно хорошим получается бисквитное тесто.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*Тесто нужно замешивать в абсолютно чистой посуде, чтобы в нем не было посторонних запахов и привкусов.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Oleg\Desktop\проект Казахская кухня - здоровая пища\видео и фото\DSC041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7166"/>
            <a:ext cx="310673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457200"/>
            <a:ext cx="7634310" cy="838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Литература и Интернет ресурсы.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357290" y="1214422"/>
            <a:ext cx="7634310" cy="5429288"/>
          </a:xfrm>
        </p:spPr>
        <p:txBody>
          <a:bodyPr/>
          <a:lstStyle/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Бринь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Д. В. Еда у кочевых народов Средней Азии в источниках, Киев, 2006.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Брозовский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Д. И., Борисенко, И. М. Основы товароведения, Москва, 1988.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Казахская и киргизская кухня//Национальные кухни наших народов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молочные изделия, общие для народов Средней Азии, Казахстана…//Национальные кухни наших народов прочее.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Похлебкин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 В. Собрание избранных произведений. Национальные блюда наших народов. Москва, 1996.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 и видео из архива семьи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Казеевых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45058" name="Picture 2" descr="C:\Users\Oleg\Desktop\c2e502fd5ec7c888d7d1d3a3966473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3452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52400"/>
            <a:ext cx="7400948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проекта: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615262" cy="542928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1. Введение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2. Теоретическая часть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2.1. Что такое здоровое питание?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2.2. Влияние питания на заболеваемость людей.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2.3. История казахской кухни.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2.4. Традиции и современность.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3. Практическая часть.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3.1. Просим за стол!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3.2. Характеристика сырья.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3.3. Польза использованных продуктов.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3.4. Анкетирование.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4. Заключительная часть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5. Литература и Интернет ресурсы.</a:t>
            </a:r>
          </a:p>
          <a:p>
            <a:pPr>
              <a:buNone/>
            </a:pPr>
            <a:r>
              <a:rPr lang="ru-RU" sz="62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562872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1.введение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643042" y="1643050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Наше здоровье напрямую зависит от трех составляющих: от образа жизни, от количества сна от питания.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сожалению, жизнь современного человека все больше отдаляет его от природы, создавая  серьезные проблемы в области питания и здоровья. Если рацион наших предков состоял из сравнительно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большого набора натуральных продуктов, который исключал проблемы дефицита отдельных пищевых веществ, то сегодня ценность рациона в 2 раза меньше.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 нашем проекте затронем тему правильного питания на примере пищи казахской кухни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57200"/>
            <a:ext cx="7634310" cy="8382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2. Теоретическая часть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2.1. Что такое здоровое питание?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571604" y="1357298"/>
            <a:ext cx="664373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Здоровое питание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такой способ питания, при котором итогом этого процесса является укрепление и улучшение здоровья, физических и духовных сил человека, предупреждение и лечение различных заболеваний, замедление процессов старения.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Зачем правильно питаться?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активного долголетия.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лучшей сопротивляемости вредным факторам внешней среды.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высокой физической работоспособности организма.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85794"/>
            <a:ext cx="7705748" cy="50960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2.2. Влияние питания на заболеваемость людей.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41" name="Object 3"/>
          <p:cNvGraphicFramePr>
            <a:graphicFrameLocks noChangeAspect="1"/>
          </p:cNvGraphicFramePr>
          <p:nvPr>
            <p:ph idx="1"/>
          </p:nvPr>
        </p:nvGraphicFramePr>
        <p:xfrm>
          <a:off x="824999" y="1554163"/>
          <a:ext cx="7646401" cy="4525962"/>
        </p:xfrm>
        <a:graphic>
          <a:graphicData uri="http://schemas.openxmlformats.org/presentationml/2006/ole">
            <p:oleObj spid="_x0000_s10241" name="Диаграмма" r:id="rId4" imgW="8239057" imgH="4876890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777186" cy="12954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Всемирная организация здравоохранения (ВОЗ)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705748" cy="5080017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выделяет 10 ведущих факторов риска на глобальном уровне.  7 из 10 – это факторы питания: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низкая масса тела (1,2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высокое содержание холестерина в крови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избыток массы тела, ожирение (1,2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высокое кровяное давление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злоупотребление алкоголем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низкое качество питьевой воды(3,5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 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микронутриентов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людей) 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634310" cy="1295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Вклад пищевых факторов на развитие заболевании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193" name="Object 5"/>
          <p:cNvGraphicFramePr>
            <a:graphicFrameLocks noChangeAspect="1"/>
          </p:cNvGraphicFramePr>
          <p:nvPr>
            <p:ph idx="1"/>
          </p:nvPr>
        </p:nvGraphicFramePr>
        <p:xfrm>
          <a:off x="857224" y="1783556"/>
          <a:ext cx="7939113" cy="4067175"/>
        </p:xfrm>
        <a:graphic>
          <a:graphicData uri="http://schemas.openxmlformats.org/presentationml/2006/ole">
            <p:oleObj spid="_x0000_s8193" name="Диаграмма" r:id="rId4" imgW="8296343" imgH="406708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634310" cy="1295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 о роли питания в смертности населения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85860"/>
            <a:ext cx="7562872" cy="479426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60% всех причин смертности связаны с предотвратимыми нарушениями в питании: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(атеросклероз, инфаркт, инсульт).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Каждая вторая смерть на Земле –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патологии, от рака (75-80% вредных экологических факторов попадает в организм человека с пищевыми продуктами и питьевой водой),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остеопороза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(страдает практически каждый человек старше 50 лет), сахарного диабета II-типа (заболеваемость постоянно растет и «молодеет»), дефицита витаминов и микроэлементов (страдает около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людей)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«… если когда-либо медицина и добьется успехов в искоренении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заболеваний и злокачественных опухолей, занимающих первое и второе место среди причин смертности, то только благодаря разрешению проблем питания…»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593</TotalTime>
  <Words>1726</Words>
  <PresentationFormat>Экран (4:3)</PresentationFormat>
  <Paragraphs>182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Трек</vt:lpstr>
      <vt:lpstr>Диаграмма</vt:lpstr>
      <vt:lpstr>Тематический проект «Казахская кухня -здоровая пища»</vt:lpstr>
      <vt:lpstr>Тема проекта:«Казахская кухня- здоровая пища»</vt:lpstr>
      <vt:lpstr>План проекта: </vt:lpstr>
      <vt:lpstr>1.введение</vt:lpstr>
      <vt:lpstr>2. Теоретическая часть 2.1. Что такое здоровое питание? </vt:lpstr>
      <vt:lpstr>2.2. Влияние питания на заболеваемость людей.      </vt:lpstr>
      <vt:lpstr>Всемирная организация здравоохранения (ВОЗ)</vt:lpstr>
      <vt:lpstr>Вклад пищевых факторов на развитие заболевании</vt:lpstr>
      <vt:lpstr>ВОЗ о роли питания в смертности населения</vt:lpstr>
      <vt:lpstr>Изменения в мировой экономике способствовали употреблению пищи с высоким содержанием:  </vt:lpstr>
      <vt:lpstr>Слайд 11</vt:lpstr>
      <vt:lpstr>2.3. История казахской кухни. </vt:lpstr>
      <vt:lpstr>Слайд 13</vt:lpstr>
      <vt:lpstr>Слайд 14</vt:lpstr>
      <vt:lpstr>         2.4. Традиции и современность. </vt:lpstr>
      <vt:lpstr>3. Практическая часть. 3.1. Просим за стол! </vt:lpstr>
      <vt:lpstr>  3.2. Характеристика сырья.  </vt:lpstr>
      <vt:lpstr>Слайд 18</vt:lpstr>
      <vt:lpstr>Слайд 19</vt:lpstr>
      <vt:lpstr>3.3.Польза использованных продуктов.</vt:lpstr>
      <vt:lpstr>3.4. Анкетирование. </vt:lpstr>
      <vt:lpstr> 4. Заключительная часть.  </vt:lpstr>
      <vt:lpstr>Слайд 23</vt:lpstr>
      <vt:lpstr>5. Литература и Интернет ресурсы.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проект «Казахская кухня- здоровая пища»</dc:title>
  <dc:creator>Людмила</dc:creator>
  <cp:lastModifiedBy>Людмила</cp:lastModifiedBy>
  <cp:revision>61</cp:revision>
  <dcterms:created xsi:type="dcterms:W3CDTF">2016-01-14T09:16:01Z</dcterms:created>
  <dcterms:modified xsi:type="dcterms:W3CDTF">2016-02-11T10:34:36Z</dcterms:modified>
</cp:coreProperties>
</file>