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3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77477-C8ED-41F2-BF9E-B05B4F6086DF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7158-BC40-47A8-BAA4-DF17007490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77477-C8ED-41F2-BF9E-B05B4F6086DF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7158-BC40-47A8-BAA4-DF1700749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77477-C8ED-41F2-BF9E-B05B4F6086DF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7158-BC40-47A8-BAA4-DF1700749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77477-C8ED-41F2-BF9E-B05B4F6086DF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7158-BC40-47A8-BAA4-DF1700749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77477-C8ED-41F2-BF9E-B05B4F6086DF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5417158-BC40-47A8-BAA4-DF1700749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77477-C8ED-41F2-BF9E-B05B4F6086DF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7158-BC40-47A8-BAA4-DF1700749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77477-C8ED-41F2-BF9E-B05B4F6086DF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7158-BC40-47A8-BAA4-DF1700749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77477-C8ED-41F2-BF9E-B05B4F6086DF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7158-BC40-47A8-BAA4-DF1700749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77477-C8ED-41F2-BF9E-B05B4F6086DF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7158-BC40-47A8-BAA4-DF1700749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77477-C8ED-41F2-BF9E-B05B4F6086DF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7158-BC40-47A8-BAA4-DF1700749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77477-C8ED-41F2-BF9E-B05B4F6086DF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7158-BC40-47A8-BAA4-DF1700749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1977477-C8ED-41F2-BF9E-B05B4F6086DF}" type="datetimeFigureOut">
              <a:rPr lang="ru-RU" smtClean="0"/>
              <a:pPr/>
              <a:t>22.12.2017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5417158-BC40-47A8-BAA4-DF1700749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4282" y="5786454"/>
            <a:ext cx="8715436" cy="7143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Адольф Гитлер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Documents and Settings\1\Мои документы\Мои рисунки\01_wvA6hQ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57166"/>
            <a:ext cx="7786742" cy="51673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1\Мои документы\Мои рисунки\children-bom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8501090" cy="578647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57158" y="6072206"/>
            <a:ext cx="8501122" cy="57152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Дети под бомбежкой</a:t>
            </a:r>
            <a:endParaRPr lang="ru-RU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1\Мои документы\Мои рисунки\25abbc456c639ab2a226f891076386579ac0ac6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85728"/>
            <a:ext cx="8001056" cy="5429287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28596" y="5943600"/>
            <a:ext cx="8286808" cy="62867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</a:rPr>
              <a:t>Парад Победы 9 мая 1945 года в Москве</a:t>
            </a:r>
            <a:endParaRPr lang="ru-RU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33</TotalTime>
  <Words>13</Words>
  <Application>Microsoft Office PowerPoint</Application>
  <PresentationFormat>Экран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Апекс</vt:lpstr>
      <vt:lpstr>Слайд 1</vt:lpstr>
      <vt:lpstr>Слайд 2</vt:lpstr>
      <vt:lpstr>Слайд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</cp:revision>
  <dcterms:created xsi:type="dcterms:W3CDTF">2017-12-21T13:50:53Z</dcterms:created>
  <dcterms:modified xsi:type="dcterms:W3CDTF">2017-12-21T22:40:32Z</dcterms:modified>
</cp:coreProperties>
</file>