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60" r:id="rId2"/>
    <p:sldId id="496" r:id="rId3"/>
    <p:sldId id="501" r:id="rId4"/>
    <p:sldId id="502" r:id="rId5"/>
    <p:sldId id="498" r:id="rId6"/>
    <p:sldId id="491" r:id="rId7"/>
  </p:sldIdLst>
  <p:sldSz cx="13004800" cy="97536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4A9C209-2CD1-4A63-A6A5-33F4D6A20764}">
          <p14:sldIdLst>
            <p14:sldId id="360"/>
            <p14:sldId id="489"/>
            <p14:sldId id="490"/>
            <p14:sldId id="496"/>
            <p14:sldId id="501"/>
            <p14:sldId id="495"/>
            <p14:sldId id="497"/>
            <p14:sldId id="499"/>
            <p14:sldId id="494"/>
            <p14:sldId id="502"/>
            <p14:sldId id="498"/>
            <p14:sldId id="500"/>
            <p14:sldId id="491"/>
            <p14:sldId id="503"/>
            <p14:sldId id="50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0F1FA"/>
    <a:srgbClr val="68225E"/>
    <a:srgbClr val="FCBCEB"/>
    <a:srgbClr val="00A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88" autoAdjust="0"/>
    <p:restoredTop sz="94646" autoAdjust="0"/>
  </p:normalViewPr>
  <p:slideViewPr>
    <p:cSldViewPr snapToGrid="0">
      <p:cViewPr varScale="1">
        <p:scale>
          <a:sx n="75" d="100"/>
          <a:sy n="75" d="100"/>
        </p:scale>
        <p:origin x="-102" y="-9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88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63540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B8ABFA60-FE09-4A8C-AEDA-2649A475980D}"/>
              </a:ext>
            </a:extLst>
          </p:cNvPr>
          <p:cNvSpPr/>
          <p:nvPr userDrawn="1"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" name="krug.png" descr="krug.png">
            <a:extLst>
              <a:ext uri="{FF2B5EF4-FFF2-40B4-BE49-F238E27FC236}">
                <a16:creationId xmlns="" xmlns:a16="http://schemas.microsoft.com/office/drawing/2014/main" id="{55286D28-9F67-4657-9E5D-BFA000B73D8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Изображение" descr="Изображение">
            <a:extLst>
              <a:ext uri="{FF2B5EF4-FFF2-40B4-BE49-F238E27FC236}">
                <a16:creationId xmlns="" xmlns:a16="http://schemas.microsoft.com/office/drawing/2014/main" id="{248F8F12-E62C-4DA3-9AD3-92E8E89CC2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Изображение" descr="Изображение">
            <a:extLst>
              <a:ext uri="{FF2B5EF4-FFF2-40B4-BE49-F238E27FC236}">
                <a16:creationId xmlns="" xmlns:a16="http://schemas.microsoft.com/office/drawing/2014/main" id="{9DA9582C-DF3C-4029-BE71-C25E18819F8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9BE1F38-39B2-40CF-903B-64556B321BE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bilet.worldskills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QPQmJzoP2NJI2j2E8mSUzpXklBE6RuJd" TargetMode="External"/><Relationship Id="rId2" Type="http://schemas.openxmlformats.org/officeDocument/2006/relationships/hyperlink" Target="https://drive.google.com/drive/folders/1KCoiYY7zwVvBa2G2TkP6uRzsCqapDkfO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club199618500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Прямоугольник"/>
          <p:cNvSpPr/>
          <p:nvPr/>
        </p:nvSpPr>
        <p:spPr>
          <a:xfrm>
            <a:off x="-44091" y="-45918"/>
            <a:ext cx="13148941" cy="98454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146" name="Изображение" descr="Изображение"/>
          <p:cNvPicPr>
            <a:picLocks noChangeAspect="1"/>
          </p:cNvPicPr>
          <p:nvPr/>
        </p:nvPicPr>
        <p:blipFill>
          <a:blip r:embed="rId2"/>
          <a:srcRect t="40837" r="45576"/>
          <a:stretch>
            <a:fillRect/>
          </a:stretch>
        </p:blipFill>
        <p:spPr>
          <a:xfrm rot="10257153">
            <a:off x="-549595" y="3838826"/>
            <a:ext cx="7114490" cy="7734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" y="4376525"/>
            <a:ext cx="13591932" cy="304731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ТЕКСТ ТЕКСТ ТЕКСТ ТЕКСТ ТЕКСТ…"/>
          <p:cNvSpPr txBox="1"/>
          <p:nvPr/>
        </p:nvSpPr>
        <p:spPr>
          <a:xfrm>
            <a:off x="6886912" y="6024028"/>
            <a:ext cx="10265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endParaRPr dirty="0"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855337">
            <a:off x="1994216" y="2045845"/>
            <a:ext cx="4117433" cy="9993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Изображение" descr="Изображение"/>
          <p:cNvPicPr>
            <a:picLocks noChangeAspect="1"/>
          </p:cNvPicPr>
          <p:nvPr/>
        </p:nvPicPr>
        <p:blipFill>
          <a:blip r:embed="rId5"/>
          <a:srcRect b="37931"/>
          <a:stretch>
            <a:fillRect/>
          </a:stretch>
        </p:blipFill>
        <p:spPr>
          <a:xfrm>
            <a:off x="942323" y="518200"/>
            <a:ext cx="1647373" cy="1675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Изображение" descr="Изображение"/>
          <p:cNvPicPr>
            <a:picLocks noChangeAspect="1"/>
          </p:cNvPicPr>
          <p:nvPr/>
        </p:nvPicPr>
        <p:blipFill>
          <a:blip r:embed="rId5"/>
          <a:srcRect t="56498"/>
          <a:stretch>
            <a:fillRect/>
          </a:stretch>
        </p:blipFill>
        <p:spPr>
          <a:xfrm>
            <a:off x="10986806" y="459927"/>
            <a:ext cx="1533215" cy="1092669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Текст"/>
          <p:cNvSpPr txBox="1"/>
          <p:nvPr/>
        </p:nvSpPr>
        <p:spPr>
          <a:xfrm>
            <a:off x="11882897" y="9180852"/>
            <a:ext cx="22809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pPr>
            <a:fld id="{86CB4B4D-7CA3-9044-876B-883B54F8677D}" type="slidenum">
              <a:rPr/>
              <a:pPr>
                <a:defRPr sz="1600" b="0">
                  <a:solidFill>
                    <a:srgbClr val="FFFFFF"/>
                  </a:solidFill>
                  <a:latin typeface="Chevin Pro"/>
                  <a:ea typeface="Chevin Pro"/>
                  <a:cs typeface="Chevin Pro"/>
                  <a:sym typeface="Chevin Pro"/>
                </a:defRPr>
              </a:pPr>
              <a:t>1</a:t>
            </a:fld>
            <a:r>
              <a:rPr dirty="0"/>
              <a:t>￼</a:t>
            </a:r>
          </a:p>
        </p:txBody>
      </p:sp>
      <p:sp>
        <p:nvSpPr>
          <p:cNvPr id="11" name="Прямоугольник">
            <a:extLst>
              <a:ext uri="{FF2B5EF4-FFF2-40B4-BE49-F238E27FC236}">
                <a16:creationId xmlns="" xmlns:a16="http://schemas.microsoft.com/office/drawing/2014/main" id="{0AB317C6-3F5A-41C0-9764-7F5A17CD1E78}"/>
              </a:ext>
            </a:extLst>
          </p:cNvPr>
          <p:cNvSpPr/>
          <p:nvPr/>
        </p:nvSpPr>
        <p:spPr>
          <a:xfrm>
            <a:off x="-44091" y="-45918"/>
            <a:ext cx="13148941" cy="98454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12" name="Изображение" descr="Изображение">
            <a:extLst>
              <a:ext uri="{FF2B5EF4-FFF2-40B4-BE49-F238E27FC236}">
                <a16:creationId xmlns="" xmlns:a16="http://schemas.microsoft.com/office/drawing/2014/main" id="{CFB893FA-52CD-494E-9D5D-6DA8916A05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837" r="45576"/>
          <a:stretch>
            <a:fillRect/>
          </a:stretch>
        </p:blipFill>
        <p:spPr>
          <a:xfrm rot="10257153">
            <a:off x="-549595" y="3838826"/>
            <a:ext cx="7114490" cy="7734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>
            <a:extLst>
              <a:ext uri="{FF2B5EF4-FFF2-40B4-BE49-F238E27FC236}">
                <a16:creationId xmlns="" xmlns:a16="http://schemas.microsoft.com/office/drawing/2014/main" id="{F505033D-C822-42CF-81E0-12CB5D388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855337">
            <a:off x="1994216" y="2045845"/>
            <a:ext cx="4117433" cy="9993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Изображение" descr="Изображение">
            <a:extLst>
              <a:ext uri="{FF2B5EF4-FFF2-40B4-BE49-F238E27FC236}">
                <a16:creationId xmlns="" xmlns:a16="http://schemas.microsoft.com/office/drawing/2014/main" id="{1E9FC815-5DFA-45A0-8139-1BF4700C6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" y="4376525"/>
            <a:ext cx="13591932" cy="304731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Текст">
            <a:extLst>
              <a:ext uri="{FF2B5EF4-FFF2-40B4-BE49-F238E27FC236}">
                <a16:creationId xmlns="" xmlns:a16="http://schemas.microsoft.com/office/drawing/2014/main" id="{B3161CC5-E7E5-42FB-8433-060CCF60347F}"/>
              </a:ext>
            </a:extLst>
          </p:cNvPr>
          <p:cNvSpPr txBox="1"/>
          <p:nvPr/>
        </p:nvSpPr>
        <p:spPr>
          <a:xfrm>
            <a:off x="11882897" y="9180852"/>
            <a:ext cx="22809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pPr>
            <a:fld id="{86CB4B4D-7CA3-9044-876B-883B54F8677D}" type="slidenum">
              <a:rPr/>
              <a:pPr>
                <a:defRPr sz="1600" b="0">
                  <a:solidFill>
                    <a:srgbClr val="FFFFFF"/>
                  </a:solidFill>
                  <a:latin typeface="Chevin Pro"/>
                  <a:ea typeface="Chevin Pro"/>
                  <a:cs typeface="Chevin Pro"/>
                  <a:sym typeface="Chevin Pro"/>
                </a:defRPr>
              </a:pPr>
              <a:t>1</a:t>
            </a:fld>
            <a:r>
              <a:rPr dirty="0"/>
              <a:t>￼</a:t>
            </a:r>
          </a:p>
        </p:txBody>
      </p:sp>
      <p:pic>
        <p:nvPicPr>
          <p:cNvPr id="16" name="Изображение" descr="Изображение">
            <a:extLst>
              <a:ext uri="{FF2B5EF4-FFF2-40B4-BE49-F238E27FC236}">
                <a16:creationId xmlns="" xmlns:a16="http://schemas.microsoft.com/office/drawing/2014/main" id="{70099A67-A91A-439B-BD10-D0F6BE6945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7931"/>
          <a:stretch>
            <a:fillRect/>
          </a:stretch>
        </p:blipFill>
        <p:spPr>
          <a:xfrm>
            <a:off x="942323" y="705522"/>
            <a:ext cx="1705237" cy="173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Изображение" descr="Изображение">
            <a:extLst>
              <a:ext uri="{FF2B5EF4-FFF2-40B4-BE49-F238E27FC236}">
                <a16:creationId xmlns="" xmlns:a16="http://schemas.microsoft.com/office/drawing/2014/main" id="{715A9F0A-9802-44F7-8AB1-6792F46317B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6498"/>
          <a:stretch>
            <a:fillRect/>
          </a:stretch>
        </p:blipFill>
        <p:spPr>
          <a:xfrm>
            <a:off x="3208760" y="669344"/>
            <a:ext cx="1587069" cy="1131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49D0914-A01C-48B0-A7CF-873681052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9364" y="356650"/>
            <a:ext cx="1937003" cy="1330947"/>
          </a:xfrm>
          <a:prstGeom prst="rect">
            <a:avLst/>
          </a:prstGeom>
        </p:spPr>
      </p:pic>
      <p:sp>
        <p:nvSpPr>
          <p:cNvPr id="147" name="НАЗВАНИЕ РАЗДЕЛА"/>
          <p:cNvSpPr txBox="1"/>
          <p:nvPr/>
        </p:nvSpPr>
        <p:spPr>
          <a:xfrm>
            <a:off x="3208760" y="1133752"/>
            <a:ext cx="9796040" cy="8720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Профориентационный проект</a:t>
            </a:r>
          </a:p>
          <a:p>
            <a:pPr algn="ctr"/>
            <a:r>
              <a:rPr lang="ru-RU" dirty="0" smtClean="0"/>
              <a:t>«Билет в будущее»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Фестиваль профессий</a:t>
            </a:r>
          </a:p>
          <a:p>
            <a:pPr algn="ctr"/>
            <a:r>
              <a:rPr lang="ru-RU" dirty="0" smtClean="0"/>
              <a:t>23.10.2020 – 23.11.2020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r"/>
            <a:r>
              <a:rPr lang="en-US" dirty="0">
                <a:hlinkClick r:id="rId7"/>
              </a:rPr>
              <a:t>https://bilet.worldskills.ru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19" name="ТЕКСТ ТЕКСТ ТЕКСТ ТЕКСТ ТЕКСТ…">
            <a:extLst>
              <a:ext uri="{FF2B5EF4-FFF2-40B4-BE49-F238E27FC236}">
                <a16:creationId xmlns="" xmlns:a16="http://schemas.microsoft.com/office/drawing/2014/main" id="{591C3E1D-37D0-4A29-867C-610A8CFEA0C6}"/>
              </a:ext>
            </a:extLst>
          </p:cNvPr>
          <p:cNvSpPr txBox="1"/>
          <p:nvPr/>
        </p:nvSpPr>
        <p:spPr>
          <a:xfrm>
            <a:off x="6641040" y="5858236"/>
            <a:ext cx="10265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112476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34212" y="1993392"/>
            <a:ext cx="11099800" cy="23764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в рамках «Билет в будущее»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/>
              <a:t>4 профессиональные пробы</a:t>
            </a:r>
            <a:br>
              <a:rPr lang="ru-RU" sz="3200" b="1" dirty="0" smtClean="0"/>
            </a:br>
            <a:r>
              <a:rPr lang="ru-RU" sz="3200" b="1" dirty="0" smtClean="0"/>
              <a:t>(1 очная, 3 онлайн)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>
          <a:xfrm>
            <a:off x="166116" y="4625848"/>
            <a:ext cx="5334000" cy="3147568"/>
          </a:xfrm>
        </p:spPr>
        <p:txBody>
          <a:bodyPr>
            <a:normAutofit/>
          </a:bodyPr>
          <a:lstStyle/>
          <a:p>
            <a:r>
              <a:rPr lang="ru-RU" sz="3600" b="1" dirty="0"/>
              <a:t>Стандартные </a:t>
            </a:r>
            <a:r>
              <a:rPr lang="ru-RU" sz="3600" b="1" dirty="0" smtClean="0"/>
              <a:t>пробы</a:t>
            </a:r>
          </a:p>
          <a:p>
            <a:pPr marL="0" indent="0">
              <a:buNone/>
            </a:pPr>
            <a:r>
              <a:rPr lang="ru-RU" sz="3000" dirty="0" smtClean="0"/>
              <a:t>- онлайн (</a:t>
            </a:r>
            <a:r>
              <a:rPr lang="ru-RU" sz="3000" i="1" dirty="0" smtClean="0"/>
              <a:t>от </a:t>
            </a:r>
            <a:r>
              <a:rPr lang="ru-RU" sz="3000" i="1" dirty="0"/>
              <a:t>6 до 8 </a:t>
            </a:r>
            <a:r>
              <a:rPr lang="ru-RU" sz="3000" i="1" dirty="0" smtClean="0"/>
              <a:t>человек</a:t>
            </a:r>
            <a:r>
              <a:rPr lang="ru-RU" sz="3000" dirty="0" smtClean="0"/>
              <a:t>)</a:t>
            </a:r>
            <a:endParaRPr lang="ru-RU" sz="3000" dirty="0"/>
          </a:p>
          <a:p>
            <a:pPr marL="0" indent="0">
              <a:buNone/>
            </a:pPr>
            <a:r>
              <a:rPr lang="ru-RU" sz="3000" dirty="0" smtClean="0"/>
              <a:t>- очные (</a:t>
            </a:r>
            <a:r>
              <a:rPr lang="ru-RU" sz="3000" i="1" dirty="0" smtClean="0"/>
              <a:t>от </a:t>
            </a:r>
            <a:r>
              <a:rPr lang="ru-RU" sz="3000" i="1" dirty="0"/>
              <a:t>6 до 8 </a:t>
            </a:r>
            <a:r>
              <a:rPr lang="ru-RU" sz="3000" i="1" dirty="0" smtClean="0"/>
              <a:t>человек</a:t>
            </a:r>
            <a:r>
              <a:rPr lang="ru-RU" sz="3000" dirty="0" smtClean="0"/>
              <a:t>)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1"/>
          </p:nvPr>
        </p:nvSpPr>
        <p:spPr>
          <a:xfrm>
            <a:off x="5844032" y="4625848"/>
            <a:ext cx="7160768" cy="375005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Фестиваль профессий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- онлайн </a:t>
            </a:r>
            <a:r>
              <a:rPr lang="en-US" dirty="0" smtClean="0"/>
              <a:t>Try-A-Skill</a:t>
            </a:r>
            <a:r>
              <a:rPr lang="ru-RU" dirty="0" smtClean="0"/>
              <a:t> (</a:t>
            </a:r>
            <a:r>
              <a:rPr lang="ru-RU" i="1" dirty="0" smtClean="0"/>
              <a:t>до </a:t>
            </a:r>
            <a:r>
              <a:rPr lang="ru-RU" i="1" dirty="0"/>
              <a:t>8 человек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урок </a:t>
            </a:r>
            <a:r>
              <a:rPr lang="ru-RU" dirty="0"/>
              <a:t>профессионального мастерства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                          (</a:t>
            </a:r>
            <a:r>
              <a:rPr lang="ru-RU" i="1" dirty="0"/>
              <a:t>до </a:t>
            </a:r>
            <a:r>
              <a:rPr lang="ru-RU" i="1" dirty="0" smtClean="0"/>
              <a:t>15 человек)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7380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34212" y="1993392"/>
            <a:ext cx="11099800" cy="77602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в рамках «Билет в будущее»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/>
              <a:t>4 профессиональные пробы</a:t>
            </a:r>
            <a:br>
              <a:rPr lang="ru-RU" sz="3200" b="1" dirty="0" smtClean="0"/>
            </a:br>
            <a:r>
              <a:rPr lang="ru-RU" sz="3200" b="1" dirty="0" smtClean="0"/>
              <a:t>(1 очная, 3 онлайн)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u="sng" dirty="0" smtClean="0">
                <a:solidFill>
                  <a:srgbClr val="FF0000"/>
                </a:solidFill>
              </a:rPr>
              <a:t>БЕЗ СОГЛАСИЯ РОДИТЕЛЯ,</a:t>
            </a:r>
            <a:br>
              <a:rPr lang="ru-RU" sz="3200" b="1" u="sng" dirty="0" smtClean="0">
                <a:solidFill>
                  <a:srgbClr val="FF0000"/>
                </a:solidFill>
              </a:rPr>
            </a:br>
            <a:r>
              <a:rPr lang="ru-RU" sz="2000" b="1" u="sng" dirty="0" smtClean="0">
                <a:solidFill>
                  <a:srgbClr val="FF0000"/>
                </a:solidFill>
              </a:rPr>
              <a:t>КОТРОЕ ДАЕТСЯ ЧЕРЕЗ ЕГО ЛИЧНЫЙ КАБИНЕТ</a:t>
            </a:r>
            <a:r>
              <a:rPr lang="ru-RU" sz="3200" b="1" u="sng" dirty="0" smtClean="0">
                <a:solidFill>
                  <a:srgbClr val="FF0000"/>
                </a:solidFill>
              </a:rPr>
              <a:t>,</a:t>
            </a:r>
            <a:br>
              <a:rPr lang="ru-RU" sz="3200" b="1" u="sng" dirty="0" smtClean="0">
                <a:solidFill>
                  <a:srgbClr val="FF0000"/>
                </a:solidFill>
              </a:rPr>
            </a:br>
            <a:r>
              <a:rPr lang="ru-RU" sz="3200" b="1" u="sng" dirty="0" smtClean="0">
                <a:solidFill>
                  <a:srgbClr val="FF0000"/>
                </a:solidFill>
              </a:rPr>
              <a:t>РЕБЕНОК НЕ МОЖЕТ ПОСЕТИТЬ ПРОФПРОБУ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>
          <a:xfrm>
            <a:off x="166116" y="4625848"/>
            <a:ext cx="5334000" cy="3147568"/>
          </a:xfrm>
        </p:spPr>
        <p:txBody>
          <a:bodyPr>
            <a:normAutofit/>
          </a:bodyPr>
          <a:lstStyle/>
          <a:p>
            <a:r>
              <a:rPr lang="ru-RU" sz="3600" b="1" dirty="0"/>
              <a:t>Стандартные </a:t>
            </a:r>
            <a:r>
              <a:rPr lang="ru-RU" sz="3600" b="1" dirty="0" smtClean="0"/>
              <a:t>пробы</a:t>
            </a:r>
          </a:p>
          <a:p>
            <a:pPr marL="0" indent="0">
              <a:buNone/>
            </a:pPr>
            <a:r>
              <a:rPr lang="ru-RU" sz="3000" dirty="0" smtClean="0"/>
              <a:t>- онлайн (</a:t>
            </a:r>
            <a:r>
              <a:rPr lang="ru-RU" sz="3000" i="1" dirty="0" smtClean="0"/>
              <a:t>от </a:t>
            </a:r>
            <a:r>
              <a:rPr lang="ru-RU" sz="3000" i="1" dirty="0"/>
              <a:t>6 до 8 </a:t>
            </a:r>
            <a:r>
              <a:rPr lang="ru-RU" sz="3000" i="1" dirty="0" smtClean="0"/>
              <a:t>человек</a:t>
            </a:r>
            <a:r>
              <a:rPr lang="ru-RU" sz="3000" dirty="0" smtClean="0"/>
              <a:t>)</a:t>
            </a:r>
            <a:endParaRPr lang="ru-RU" sz="3000" dirty="0"/>
          </a:p>
          <a:p>
            <a:pPr marL="0" indent="0">
              <a:buNone/>
            </a:pPr>
            <a:r>
              <a:rPr lang="ru-RU" sz="3000" dirty="0" smtClean="0"/>
              <a:t>- очные (</a:t>
            </a:r>
            <a:r>
              <a:rPr lang="ru-RU" sz="3000" i="1" dirty="0" smtClean="0"/>
              <a:t>от </a:t>
            </a:r>
            <a:r>
              <a:rPr lang="ru-RU" sz="3000" i="1" dirty="0"/>
              <a:t>6 до 8 </a:t>
            </a:r>
            <a:r>
              <a:rPr lang="ru-RU" sz="3000" i="1" dirty="0" smtClean="0"/>
              <a:t>человек</a:t>
            </a:r>
            <a:r>
              <a:rPr lang="ru-RU" sz="3000" dirty="0" smtClean="0"/>
              <a:t>)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1"/>
          </p:nvPr>
        </p:nvSpPr>
        <p:spPr>
          <a:xfrm>
            <a:off x="5844032" y="4625848"/>
            <a:ext cx="7160768" cy="375005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Фестиваль профессий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- онлайн </a:t>
            </a:r>
            <a:r>
              <a:rPr lang="en-US" dirty="0" smtClean="0"/>
              <a:t>Try-A-Skill</a:t>
            </a:r>
            <a:r>
              <a:rPr lang="ru-RU" dirty="0" smtClean="0"/>
              <a:t> (</a:t>
            </a:r>
            <a:r>
              <a:rPr lang="ru-RU" i="1" dirty="0" smtClean="0"/>
              <a:t>до </a:t>
            </a:r>
            <a:r>
              <a:rPr lang="ru-RU" i="1" dirty="0"/>
              <a:t>8 человек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урок </a:t>
            </a:r>
            <a:r>
              <a:rPr lang="ru-RU" dirty="0"/>
              <a:t>профессионального мастерства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                          (</a:t>
            </a:r>
            <a:r>
              <a:rPr lang="ru-RU" i="1" dirty="0"/>
              <a:t>до </a:t>
            </a:r>
            <a:r>
              <a:rPr lang="ru-RU" i="1" dirty="0" smtClean="0"/>
              <a:t>15 человек)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7852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409054" y="292608"/>
            <a:ext cx="8620366" cy="187209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Для родителей</a:t>
            </a:r>
            <a:br>
              <a:rPr lang="ru-RU" sz="4000" b="1" dirty="0" smtClean="0"/>
            </a:br>
            <a:r>
              <a:rPr lang="ru-RU" sz="4000" b="1" dirty="0" smtClean="0"/>
              <a:t>(законных представителей)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335902" y="2724539"/>
            <a:ext cx="12429122" cy="6017125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С 22 октября по 3 ноября общее региональное или цикл родительских собраний с повесткой о Фестивале профессий</a:t>
            </a:r>
          </a:p>
          <a:p>
            <a:endParaRPr lang="ru-RU" sz="2600" dirty="0"/>
          </a:p>
          <a:p>
            <a:endParaRPr lang="ru-RU" sz="2600" dirty="0" smtClean="0"/>
          </a:p>
          <a:p>
            <a:r>
              <a:rPr lang="ru-RU" sz="2600" dirty="0" err="1" smtClean="0"/>
              <a:t>Видеоинструкции</a:t>
            </a:r>
            <a:r>
              <a:rPr lang="ru-RU" sz="2600" dirty="0" smtClean="0"/>
              <a:t>:</a:t>
            </a:r>
            <a:endParaRPr lang="ru-RU" sz="2600" dirty="0"/>
          </a:p>
          <a:p>
            <a:r>
              <a:rPr lang="en-US" sz="2600" dirty="0">
                <a:hlinkClick r:id="rId2"/>
              </a:rPr>
              <a:t>https://</a:t>
            </a:r>
            <a:r>
              <a:rPr lang="en-US" sz="2600" dirty="0" smtClean="0">
                <a:hlinkClick r:id="rId2"/>
              </a:rPr>
              <a:t>drive.google.com/drive/folders/1KCoiYY7zwVvBa2G2TkP6uRzsCqapDkfO</a:t>
            </a:r>
            <a:endParaRPr lang="ru-RU" sz="2600" dirty="0" smtClean="0"/>
          </a:p>
          <a:p>
            <a:endParaRPr lang="ru-RU" sz="2600" dirty="0" smtClean="0"/>
          </a:p>
          <a:p>
            <a:r>
              <a:rPr lang="ru-RU" sz="2600" dirty="0" smtClean="0"/>
              <a:t>Баннеры для размещения на сайтах школ:</a:t>
            </a:r>
            <a:endParaRPr lang="ru-RU" sz="2600" dirty="0"/>
          </a:p>
          <a:p>
            <a:r>
              <a:rPr lang="en-US" sz="2600" dirty="0">
                <a:hlinkClick r:id="rId3"/>
              </a:rPr>
              <a:t>https://</a:t>
            </a:r>
            <a:r>
              <a:rPr lang="en-US" sz="2600" dirty="0" smtClean="0">
                <a:hlinkClick r:id="rId3"/>
              </a:rPr>
              <a:t>drive.google.com/drive/folders/1QPQmJzoP2NJI2j2E8mSUzpXklBE6RuJd</a:t>
            </a:r>
            <a:endParaRPr lang="ru-RU" sz="2600" dirty="0" smtClean="0"/>
          </a:p>
          <a:p>
            <a:endParaRPr lang="ru-RU" sz="2600" dirty="0" smtClean="0"/>
          </a:p>
          <a:p>
            <a:endParaRPr lang="ru-RU" sz="2600" dirty="0"/>
          </a:p>
          <a:p>
            <a:r>
              <a:rPr lang="ru-RU" sz="2600" dirty="0" smtClean="0"/>
              <a:t>Буклет для родителей:</a:t>
            </a:r>
          </a:p>
          <a:p>
            <a:r>
              <a:rPr lang="ru-RU" sz="2600" u="sng" dirty="0" smtClean="0"/>
              <a:t>направлен 21.10.2020 с письмом ТОГИРРО о </a:t>
            </a:r>
            <a:r>
              <a:rPr lang="ru-RU" sz="2600" u="sng" dirty="0" err="1" smtClean="0"/>
              <a:t>флешмобе</a:t>
            </a:r>
            <a:endParaRPr lang="ru-RU" sz="2600" u="sng" dirty="0"/>
          </a:p>
        </p:txBody>
      </p:sp>
    </p:spTree>
    <p:extLst>
      <p:ext uri="{BB962C8B-B14F-4D97-AF65-F5344CB8AC3E}">
        <p14:creationId xmlns:p14="http://schemas.microsoft.com/office/powerpoint/2010/main" xmlns="" val="3817748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409054" y="292608"/>
            <a:ext cx="7669390" cy="1872094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Флешмоб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 билет в будущее»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335902" y="2724539"/>
            <a:ext cx="12429122" cy="60171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600" dirty="0"/>
              <a:t>Участвуй в акции «Мой билет в будущее» с 26 октября по 30 ноября 2020 года!</a:t>
            </a:r>
          </a:p>
          <a:p>
            <a:r>
              <a:rPr lang="ru-RU" sz="2600" dirty="0"/>
              <a:t>🔗 Выкладывай фото с родителями на тему профессий на странице «</a:t>
            </a:r>
            <a:r>
              <a:rPr lang="ru-RU" sz="2600" dirty="0" err="1"/>
              <a:t>ВКонтакте</a:t>
            </a:r>
            <a:r>
              <a:rPr lang="ru-RU" sz="2600" dirty="0"/>
              <a:t>» </a:t>
            </a:r>
            <a:r>
              <a:rPr lang="ru-RU" sz="2600" u="sng" dirty="0">
                <a:hlinkClick r:id="rId2"/>
              </a:rPr>
              <a:t>https://vk.com/club199618500</a:t>
            </a:r>
            <a:r>
              <a:rPr lang="ru-RU" sz="2600" dirty="0"/>
              <a:t>.</a:t>
            </a:r>
          </a:p>
          <a:p>
            <a:endParaRPr lang="ru-RU" sz="2600" dirty="0" smtClean="0"/>
          </a:p>
          <a:p>
            <a:r>
              <a:rPr lang="ru-RU" sz="2600" dirty="0" smtClean="0"/>
              <a:t>💡 </a:t>
            </a:r>
            <a:r>
              <a:rPr lang="ru-RU" sz="2600" dirty="0"/>
              <a:t>Это может быть профессия мечты, которую ты хочешь освоить, или профессия твоих родителей (</a:t>
            </a:r>
            <a:r>
              <a:rPr lang="ru-RU" sz="2600" i="1" dirty="0"/>
              <a:t>а вот смотрите, мой папа – сварщик/повар/актер, я на фоне</a:t>
            </a:r>
            <a:r>
              <a:rPr lang="ru-RU" sz="2600" dirty="0"/>
              <a:t>)</a:t>
            </a:r>
          </a:p>
          <a:p>
            <a:endParaRPr lang="ru-RU" sz="2600" dirty="0" smtClean="0"/>
          </a:p>
          <a:p>
            <a:r>
              <a:rPr lang="ru-RU" sz="2600" dirty="0" smtClean="0"/>
              <a:t>🔗 </a:t>
            </a:r>
            <a:r>
              <a:rPr lang="ru-RU" sz="2600" dirty="0"/>
              <a:t>Ставь </a:t>
            </a:r>
            <a:r>
              <a:rPr lang="ru-RU" sz="2600" dirty="0" err="1"/>
              <a:t>хештег</a:t>
            </a:r>
            <a:r>
              <a:rPr lang="ru-RU" sz="2600" dirty="0"/>
              <a:t>: #</a:t>
            </a:r>
            <a:r>
              <a:rPr lang="ru-RU" sz="2600" dirty="0" err="1"/>
              <a:t>билетвбудущее</a:t>
            </a:r>
            <a:r>
              <a:rPr lang="ru-RU" sz="2600" dirty="0"/>
              <a:t>; #</a:t>
            </a:r>
            <a:r>
              <a:rPr lang="en-US" sz="2600" dirty="0" err="1"/>
              <a:t>worldskillsRussia</a:t>
            </a:r>
            <a:r>
              <a:rPr lang="ru-RU" sz="2600" dirty="0"/>
              <a:t>; #билетвбудущее72</a:t>
            </a:r>
          </a:p>
          <a:p>
            <a:r>
              <a:rPr lang="ru-RU" sz="2600" dirty="0"/>
              <a:t>и получай подарки!</a:t>
            </a:r>
          </a:p>
          <a:p>
            <a:endParaRPr lang="ru-RU" sz="2600" dirty="0" smtClean="0"/>
          </a:p>
          <a:p>
            <a:r>
              <a:rPr lang="ru-RU" sz="2600" dirty="0" smtClean="0"/>
              <a:t>📚</a:t>
            </a:r>
            <a:r>
              <a:rPr lang="ru-RU" sz="2600" u="sng" dirty="0" smtClean="0"/>
              <a:t> </a:t>
            </a:r>
            <a:r>
              <a:rPr lang="ru-RU" sz="2600" u="sng" dirty="0"/>
              <a:t>Под фото нужно представиться и написать пост о представленной профессии.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422517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485232" y="281354"/>
            <a:ext cx="8976090" cy="1510123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на платформе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en-US" sz="3200" dirty="0"/>
              <a:t>https://bilet.worldskills.ru/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0" t="3365" r="721" b="6410"/>
          <a:stretch/>
        </p:blipFill>
        <p:spPr>
          <a:xfrm>
            <a:off x="398586" y="2073534"/>
            <a:ext cx="12215445" cy="626157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569234" y="2786743"/>
            <a:ext cx="1663337" cy="522514"/>
          </a:xfrm>
          <a:prstGeom prst="ellipse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567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10176</TotalTime>
  <Words>182</Words>
  <Application>Microsoft Office PowerPoint</Application>
  <PresentationFormat>Произвольный</PresentationFormat>
  <Paragraphs>55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White</vt:lpstr>
      <vt:lpstr>Слайд 1</vt:lpstr>
      <vt:lpstr>Мероприятия в рамках «Билет в будущее»  4 профессиональные пробы (1 очная, 3 онлайн)</vt:lpstr>
      <vt:lpstr>Мероприятия в рамках «Билет в будущее»  4 профессиональные пробы (1 очная, 3 онлайн)         БЕЗ СОГЛАСИЯ РОДИТЕЛЯ, КОТРОЕ ДАЕТСЯ ЧЕРЕЗ ЕГО ЛИЧНЫЙ КАБИНЕТ, РЕБЕНОК НЕ МОЖЕТ ПОСЕТИТЬ ПРОФПРОБУ</vt:lpstr>
      <vt:lpstr>Для родителей (законных представителей)  </vt:lpstr>
      <vt:lpstr>Флешмоб  «Мой билет в будущее»  </vt:lpstr>
      <vt:lpstr>Регистрация на платформе   https://bilet.worldskills.ru/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WSR-User</dc:creator>
  <cp:lastModifiedBy>Uzer</cp:lastModifiedBy>
  <cp:revision>407</cp:revision>
  <cp:lastPrinted>2020-08-12T08:16:04Z</cp:lastPrinted>
  <dcterms:modified xsi:type="dcterms:W3CDTF">2020-10-26T04:14:09Z</dcterms:modified>
</cp:coreProperties>
</file>