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На весенних каникулах учащиеся нашей школы </a:t>
            </a:r>
            <a:r>
              <a:rPr lang="ru-RU" sz="4000" dirty="0" err="1" smtClean="0"/>
              <a:t>Гуркина</a:t>
            </a:r>
            <a:r>
              <a:rPr lang="ru-RU" sz="4000" dirty="0" smtClean="0"/>
              <a:t> Анна и Громова Маргарита совместно с директором школы Крутиковой Л.А. побывали в Ленинградской области и посетили «Дорогу жизни» на ладожском озере.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DF1~1\AppData\Local\Temp\Rar$DIa0.766\DSCN29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1951"/>
            <a:ext cx="9144000" cy="810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DF1~1\AppData\Local\Temp\Rar$DIa0.224\DSCN2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-67762"/>
            <a:ext cx="5214974" cy="6953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DF1~1\AppData\Local\Temp\Rar$DIa0.633\IMG_20150329_124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214974" cy="695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DF1~1\AppData\Local\Temp\Rar$DIa0.035\IMG_20150330_110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32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Официальная</vt:lpstr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2015-04-13T02:48:22Z</dcterms:created>
  <dcterms:modified xsi:type="dcterms:W3CDTF">2015-04-13T02:58:54Z</dcterms:modified>
</cp:coreProperties>
</file>