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handoutMasterIdLst>
    <p:handoutMasterId r:id="rId25"/>
  </p:handoutMasterIdLst>
  <p:sldIdLst>
    <p:sldId id="284" r:id="rId2"/>
    <p:sldId id="285" r:id="rId3"/>
    <p:sldId id="287" r:id="rId4"/>
    <p:sldId id="288" r:id="rId5"/>
    <p:sldId id="282" r:id="rId6"/>
    <p:sldId id="289" r:id="rId7"/>
    <p:sldId id="290" r:id="rId8"/>
    <p:sldId id="291" r:id="rId9"/>
    <p:sldId id="292" r:id="rId10"/>
    <p:sldId id="283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281" r:id="rId22"/>
    <p:sldId id="272" r:id="rId23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21" autoAdjust="0"/>
  </p:normalViewPr>
  <p:slideViewPr>
    <p:cSldViewPr>
      <p:cViewPr>
        <p:scale>
          <a:sx n="69" d="100"/>
          <a:sy n="69" d="100"/>
        </p:scale>
        <p:origin x="-139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48" cy="493241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1227" y="1"/>
            <a:ext cx="2944869" cy="493241"/>
          </a:xfrm>
          <a:prstGeom prst="rect">
            <a:avLst/>
          </a:prstGeom>
        </p:spPr>
        <p:txBody>
          <a:bodyPr vert="horz" lIns="90663" tIns="45331" rIns="90663" bIns="45331" rtlCol="0"/>
          <a:lstStyle>
            <a:lvl1pPr algn="r">
              <a:defRPr sz="1200"/>
            </a:lvl1pPr>
          </a:lstStyle>
          <a:p>
            <a:fld id="{9FA90666-932C-4685-B3E3-8FA487C1E6AE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9439"/>
            <a:ext cx="2946448" cy="493241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1227" y="9379439"/>
            <a:ext cx="2944869" cy="493241"/>
          </a:xfrm>
          <a:prstGeom prst="rect">
            <a:avLst/>
          </a:prstGeom>
        </p:spPr>
        <p:txBody>
          <a:bodyPr vert="horz" lIns="90663" tIns="45331" rIns="90663" bIns="45331" rtlCol="0" anchor="b"/>
          <a:lstStyle>
            <a:lvl1pPr algn="r">
              <a:defRPr sz="1200"/>
            </a:lvl1pPr>
          </a:lstStyle>
          <a:p>
            <a:fld id="{0F802594-198A-4848-9E99-328F8FD063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4189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19453-75D2-45E3-8741-7B010A18CC1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746FE-4E68-4BC1-A69B-9D34B2F374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001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татьяна\Pictures\20155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285984" y="1142984"/>
            <a:ext cx="7715304" cy="2214578"/>
          </a:xfrm>
        </p:spPr>
        <p:txBody>
          <a:bodyPr>
            <a:normAutofit fontScale="90000"/>
          </a:bodyPr>
          <a:lstStyle/>
          <a:p>
            <a:r>
              <a:rPr lang="ru-RU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70-летию Победы </a:t>
            </a:r>
            <a:br>
              <a:rPr lang="ru-RU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    посвящаем</a:t>
            </a:r>
            <a:r>
              <a:rPr lang="ru-RU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:</a:t>
            </a:r>
            <a:br>
              <a:rPr lang="ru-RU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«Наши прадеды </a:t>
            </a:r>
            <a:br>
              <a:rPr lang="ru-RU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защищали Родину»</a:t>
            </a:r>
            <a:br>
              <a:rPr lang="ru-RU" sz="4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786050" y="3286124"/>
            <a:ext cx="5572164" cy="357187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Воспитатель: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МАОУ «Березовская СОШ» отделение дошкольного образования 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Афоньшина</a:t>
            </a:r>
            <a:r>
              <a:rPr lang="ru-RU" dirty="0" smtClean="0">
                <a:solidFill>
                  <a:srgbClr val="002060"/>
                </a:solidFill>
              </a:rPr>
              <a:t> Т.В.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N24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358346" cy="7018760"/>
          </a:xfrm>
        </p:spPr>
      </p:pic>
      <p:sp>
        <p:nvSpPr>
          <p:cNvPr id="6" name="Прямоугольник 5"/>
          <p:cNvSpPr/>
          <p:nvPr/>
        </p:nvSpPr>
        <p:spPr>
          <a:xfrm>
            <a:off x="827584" y="0"/>
            <a:ext cx="7294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Награды Лукина Е.К.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7786742" cy="135732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Правнучки Лукина Е.К.:</a:t>
            </a:r>
            <a:br>
              <a:rPr lang="ru-RU" sz="3200" dirty="0" smtClean="0"/>
            </a:br>
            <a:r>
              <a:rPr lang="ru-RU" sz="3200" dirty="0" err="1" smtClean="0"/>
              <a:t>Хилаева</a:t>
            </a:r>
            <a:r>
              <a:rPr lang="ru-RU" sz="3200" dirty="0" smtClean="0"/>
              <a:t> Светлана, Махнёва Дарья.</a:t>
            </a:r>
            <a:endParaRPr lang="ru-RU" sz="3200" dirty="0"/>
          </a:p>
        </p:txBody>
      </p:sp>
      <p:pic>
        <p:nvPicPr>
          <p:cNvPr id="4" name="Picture 2" descr="C:\Users\ольга\Desktop\DSCN24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4"/>
            <a:ext cx="6655350" cy="4991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татьяна\Pictures\20155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214414" y="320040"/>
            <a:ext cx="735811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Полуэктов Фёдор Тимофеевич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   (1921-1990 г.г.)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3071834" cy="4525963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Рядовой.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Награждён боевыми и  юбилейными медалями.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Похоронен в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п. Берёзовка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1" name="Picture 2" descr="F:\ветераны\23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9" y="1714488"/>
            <a:ext cx="3401628" cy="40688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Правнук Полуэктова Ф.Т.</a:t>
            </a:r>
            <a:br>
              <a:rPr lang="ru-RU" dirty="0" smtClean="0"/>
            </a:br>
            <a:r>
              <a:rPr lang="ru-RU" dirty="0" err="1" smtClean="0"/>
              <a:t>Пинжанин</a:t>
            </a:r>
            <a:r>
              <a:rPr lang="ru-RU" dirty="0" smtClean="0"/>
              <a:t> Егор</a:t>
            </a:r>
            <a:endParaRPr lang="ru-RU" dirty="0"/>
          </a:p>
        </p:txBody>
      </p:sp>
      <p:pic>
        <p:nvPicPr>
          <p:cNvPr id="4" name="Содержимое 6" descr="DSCN24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518428"/>
            <a:ext cx="6929485" cy="51971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тьяна\Pictures\20155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20040"/>
            <a:ext cx="8001024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err="1" smtClean="0">
                <a:solidFill>
                  <a:srgbClr val="C00000"/>
                </a:solidFill>
              </a:rPr>
              <a:t>Афоньшин</a:t>
            </a:r>
            <a:r>
              <a:rPr lang="ru-RU" sz="3200" dirty="0" smtClean="0">
                <a:solidFill>
                  <a:srgbClr val="C00000"/>
                </a:solidFill>
              </a:rPr>
              <a:t> Александр Васильевич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(1927-1988 г.г.)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600201"/>
            <a:ext cx="3143272" cy="404337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Рядовой.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Награждён орденом Отечественной войны, юбилейными медалями.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Похоронен </a:t>
            </a:r>
            <a:r>
              <a:rPr lang="ru-RU" dirty="0" smtClean="0">
                <a:solidFill>
                  <a:srgbClr val="FF0000"/>
                </a:solidFill>
              </a:rPr>
              <a:t>в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п. Берёзовка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Picture 2" descr="F:\ветераны\3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571612"/>
            <a:ext cx="3071834" cy="441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Правнучка </a:t>
            </a:r>
            <a:r>
              <a:rPr lang="ru-RU" dirty="0" err="1" smtClean="0"/>
              <a:t>Афоньшина</a:t>
            </a:r>
            <a:r>
              <a:rPr lang="ru-RU" dirty="0" smtClean="0"/>
              <a:t> А.В.</a:t>
            </a:r>
            <a:br>
              <a:rPr lang="ru-RU" dirty="0" smtClean="0"/>
            </a:br>
            <a:r>
              <a:rPr lang="ru-RU" dirty="0" smtClean="0"/>
              <a:t>Быкова София</a:t>
            </a:r>
            <a:endParaRPr lang="ru-RU" dirty="0"/>
          </a:p>
        </p:txBody>
      </p:sp>
      <p:pic>
        <p:nvPicPr>
          <p:cNvPr id="6" name="Picture 2" descr="C:\Users\наталья\Desktop\DSCN24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040" y="1357298"/>
            <a:ext cx="7277670" cy="54582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тьяна\Pictures\20155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20040"/>
            <a:ext cx="7143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Артамонов Ефим Анисимович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(1912-1977г.г.)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3357586" cy="490063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Рядовой. Награждён боевыми и юбилейными медалями.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Похоронен в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п. Берёзовка.</a:t>
            </a:r>
          </a:p>
          <a:p>
            <a:endParaRPr lang="ru-RU" dirty="0"/>
          </a:p>
        </p:txBody>
      </p:sp>
      <p:pic>
        <p:nvPicPr>
          <p:cNvPr id="6" name="Picture 2" descr="F:\ветераны\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571612"/>
            <a:ext cx="3009757" cy="4054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Правнучка Артамонова Е.А. </a:t>
            </a:r>
            <a:br>
              <a:rPr lang="ru-RU" dirty="0" smtClean="0"/>
            </a:br>
            <a:r>
              <a:rPr lang="ru-RU" dirty="0" smtClean="0"/>
              <a:t>Ильина </a:t>
            </a:r>
            <a:r>
              <a:rPr lang="ru-RU" dirty="0" err="1" smtClean="0"/>
              <a:t>Есения</a:t>
            </a:r>
            <a:endParaRPr lang="ru-RU" dirty="0"/>
          </a:p>
        </p:txBody>
      </p:sp>
      <p:pic>
        <p:nvPicPr>
          <p:cNvPr id="4" name="Содержимое 6" descr="DSCN2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643050"/>
            <a:ext cx="6572295" cy="4929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тьяна\Pictures\20155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20040"/>
            <a:ext cx="7429552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Медведев Николай Дмитриевич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(1912-1980 г.г.)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321471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Майор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Награждён орденом Отечественной войны, орденом Красной Звезды, боевыми и юбилейными медалями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Похоронен в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. Ерёмино</a:t>
            </a:r>
          </a:p>
          <a:p>
            <a:endParaRPr lang="ru-RU" dirty="0"/>
          </a:p>
        </p:txBody>
      </p:sp>
      <p:pic>
        <p:nvPicPr>
          <p:cNvPr id="8" name="Picture 2" descr="F:\ветераны\20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462856"/>
            <a:ext cx="2857520" cy="50326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тьяна\Pictures\20155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20040"/>
            <a:ext cx="678661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Медведева </a:t>
            </a:r>
            <a:r>
              <a:rPr lang="ru-RU" dirty="0" err="1" smtClean="0">
                <a:solidFill>
                  <a:srgbClr val="C00000"/>
                </a:solidFill>
              </a:rPr>
              <a:t>Дора</a:t>
            </a:r>
            <a:r>
              <a:rPr lang="ru-RU" dirty="0" smtClean="0">
                <a:solidFill>
                  <a:srgbClr val="C00000"/>
                </a:solidFill>
              </a:rPr>
              <a:t> Фёдоровна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    (1923-2000 г.г.)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Сержант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Награждена орденом Отечественной войны, медалями «За отвагу», «За боевые заслуги» и юбилейными медалями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Похоронена в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</a:t>
            </a:r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ru-RU" dirty="0" smtClean="0">
                <a:solidFill>
                  <a:srgbClr val="FF0000"/>
                </a:solidFill>
              </a:rPr>
              <a:t>. Ерёмино</a:t>
            </a:r>
          </a:p>
          <a:p>
            <a:endParaRPr lang="ru-RU" dirty="0"/>
          </a:p>
        </p:txBody>
      </p:sp>
      <p:pic>
        <p:nvPicPr>
          <p:cNvPr id="6" name="Picture 2" descr="F:\ветераны\17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571612"/>
            <a:ext cx="2827260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Цель: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1) Расширить представления детей о воинах-защитниках;</a:t>
            </a:r>
          </a:p>
          <a:p>
            <a:r>
              <a:rPr lang="ru-RU" sz="2800" dirty="0" smtClean="0"/>
              <a:t>2) Собрать как можно больше документов, фотографий, медалей, свидетельствующих о воинском прошлом прадедушек;</a:t>
            </a:r>
          </a:p>
          <a:p>
            <a:r>
              <a:rPr lang="ru-RU" sz="2800" dirty="0" smtClean="0"/>
              <a:t>3) Воспитывать уважение и чувства благодарности ко всем кто защищал Родину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Правнучка Медведева Н.Д. и Медведевой Д.Ф.</a:t>
            </a:r>
            <a:br>
              <a:rPr lang="ru-RU" sz="3200" dirty="0" smtClean="0"/>
            </a:br>
            <a:r>
              <a:rPr lang="ru-RU" sz="3200" dirty="0" smtClean="0"/>
              <a:t>Медведева Роза</a:t>
            </a:r>
            <a:endParaRPr lang="ru-RU" sz="3200" dirty="0"/>
          </a:p>
        </p:txBody>
      </p:sp>
      <p:pic>
        <p:nvPicPr>
          <p:cNvPr id="4" name="Содержимое 6" descr="DSCN24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428736"/>
            <a:ext cx="6858048" cy="51435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362704" y="90489"/>
            <a:ext cx="352044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32770" name="Picture 2" descr="C:\Users\наталья\Desktop\DSCN24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48" y="0"/>
            <a:ext cx="9156048" cy="686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3" descr="Праздничные футажи скачать бесплатно без регистрации 2015 - скачать футажи HD без регистрации торрент 2014 - Свадебные видео фу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357166"/>
            <a:ext cx="507209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стою у Вечного огня,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горит, чтоб мы не забывали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нетленной памяти храня,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отцы и деды воевали.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стою у Вечного огня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Тишина от скорби и печали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Пусть в печи расплавится броня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мы войну не начинали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атьяна\Pictures\202489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92983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Кузнецов </a:t>
            </a:r>
            <a:b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Николай Дмитриевич </a:t>
            </a:r>
            <a:endParaRPr lang="ru-RU" dirty="0"/>
          </a:p>
        </p:txBody>
      </p:sp>
      <p:sp>
        <p:nvSpPr>
          <p:cNvPr id="20" name="Содержимое 19"/>
          <p:cNvSpPr>
            <a:spLocks noGrp="1"/>
          </p:cNvSpPr>
          <p:nvPr>
            <p:ph sz="half" idx="2"/>
          </p:nvPr>
        </p:nvSpPr>
        <p:spPr>
          <a:xfrm>
            <a:off x="4178808" y="1428736"/>
            <a:ext cx="3679340" cy="4697427"/>
          </a:xfrm>
        </p:spPr>
        <p:txBody>
          <a:bodyPr>
            <a:normAutofit/>
          </a:bodyPr>
          <a:lstStyle/>
          <a:p>
            <a:pPr lvl="0"/>
            <a:endParaRPr lang="ru-RU" dirty="0" smtClean="0"/>
          </a:p>
        </p:txBody>
      </p:sp>
      <p:pic>
        <p:nvPicPr>
          <p:cNvPr id="23" name="Picture 2" descr="C:\Users\пк4\Documents\Scanned Documents\Рисунок (7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258383"/>
            <a:ext cx="2857520" cy="4528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0"/>
            <a:ext cx="7643866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П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радедушка </a:t>
            </a:r>
            <a:r>
              <a:rPr lang="ru-RU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родился   17 мая 1923 года. 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17 мая 1941 года ему исполнилась 18 лет, а 22 июня 1941 года его уже забрали на фронт. Все 4 года войны, он служил в 3-ем украинском фронте. Наш прадедушка воевал всю войну от начала и до её конца. Целый год его готовили к выбросу в тыл врага, обучая его немецкому языку, обычаям немецкого народа. Но  война закончилась и дедушка в тыл не попал. Закончил войну он в Кёнигсберге. Дедушка Коля был заместителем командира взвода. За время войны он получил два ранения - одно в ногу, а второе в шею и был контужен. 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Так как дедушка до войны работал трактористом, то после окончания войны, по приказу Сталина, он  ещё на  1 год остался служить. Весь этот год он работал на тракторе, освобождая землю от военной техники. После войны дедушка прожил 34 года. Когда он умер, у него в ноге остался осколок, который он получил во время войны.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Дедушка был награжден медалями: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22.02.1976 г. «30 лет Победы в Великой отечественной войне 1941 – 1945 гг.»;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08.06.1978 г. «60 лет вооруженных сил СССР»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 прадедушка умер в 56 лет   10 марта 1979 года.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МЫ ГОРДИМСЯ НАШИМ </a:t>
            </a:r>
            <a:r>
              <a:rPr lang="ru-RU" sz="20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прадедушкой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!!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24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000108"/>
            <a:ext cx="7643866" cy="5562783"/>
          </a:xfrm>
        </p:spPr>
      </p:pic>
      <p:sp>
        <p:nvSpPr>
          <p:cNvPr id="6" name="Прямоугольник 5"/>
          <p:cNvSpPr/>
          <p:nvPr/>
        </p:nvSpPr>
        <p:spPr>
          <a:xfrm>
            <a:off x="611561" y="0"/>
            <a:ext cx="78180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Награды Кузнецова Н.Д. </a:t>
            </a:r>
            <a:endParaRPr lang="ru-RU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4658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Правнуки </a:t>
            </a:r>
            <a:r>
              <a:rPr lang="ru-RU" sz="4000" u="sng" dirty="0" smtClean="0"/>
              <a:t> Кузнецова </a:t>
            </a:r>
            <a:r>
              <a:rPr lang="ru-RU" sz="4000" u="sng" dirty="0" smtClean="0"/>
              <a:t>Н.Д.: </a:t>
            </a:r>
            <a:r>
              <a:rPr lang="ru-RU" sz="4000" u="sng" dirty="0" err="1" smtClean="0"/>
              <a:t>Гуркины</a:t>
            </a:r>
            <a:r>
              <a:rPr lang="ru-RU" sz="4000" u="sng" dirty="0" smtClean="0"/>
              <a:t> Ярослав и  Лидия</a:t>
            </a:r>
            <a:r>
              <a:rPr lang="ru-RU" u="sng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C:\Users\наталья\Desktop\DSCN24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693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тьяна\Pictures\20155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20040"/>
            <a:ext cx="7072362" cy="11801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err="1" smtClean="0">
                <a:solidFill>
                  <a:srgbClr val="C00000"/>
                </a:solidFill>
              </a:rPr>
              <a:t>Кривогузов</a:t>
            </a:r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600" dirty="0" smtClean="0">
                <a:solidFill>
                  <a:srgbClr val="C00000"/>
                </a:solidFill>
              </a:rPr>
              <a:t>Николай Иванович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           (1926-1988 г.г.)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728" y="1600200"/>
            <a:ext cx="3000396" cy="4525963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Рядовой. Награждён орденом </a:t>
            </a:r>
            <a:r>
              <a:rPr lang="ru-RU" dirty="0" smtClean="0">
                <a:solidFill>
                  <a:srgbClr val="FF0000"/>
                </a:solidFill>
              </a:rPr>
              <a:t>Отечественной </a:t>
            </a:r>
            <a:r>
              <a:rPr lang="ru-RU" dirty="0" smtClean="0">
                <a:solidFill>
                  <a:srgbClr val="FF0000"/>
                </a:solidFill>
              </a:rPr>
              <a:t>войны, юбилейными медалями.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Похоронен в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п. Берёзовка.</a:t>
            </a:r>
          </a:p>
          <a:p>
            <a:endParaRPr lang="ru-RU" dirty="0"/>
          </a:p>
        </p:txBody>
      </p:sp>
      <p:pic>
        <p:nvPicPr>
          <p:cNvPr id="7" name="Picture 2" descr="F:\ветераны\1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71612"/>
            <a:ext cx="3292328" cy="4020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0040"/>
            <a:ext cx="7715304" cy="182307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Правнучка </a:t>
            </a:r>
            <a:r>
              <a:rPr lang="ru-RU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Кривогузова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Н.И. </a:t>
            </a:r>
            <a:r>
              <a:rPr lang="ru-RU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Валеса</a:t>
            </a:r>
            <a:r>
              <a:rPr lang="ru-RU" sz="36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полина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pic>
        <p:nvPicPr>
          <p:cNvPr id="3" name="Рисунок 2" descr="DSCN2466.JPG"/>
          <p:cNvPicPr>
            <a:picLocks noChangeAspect="1"/>
          </p:cNvPicPr>
          <p:nvPr/>
        </p:nvPicPr>
        <p:blipFill>
          <a:blip r:embed="rId2" cstate="print"/>
          <a:srcRect l="12497" r="12497"/>
          <a:stretch>
            <a:fillRect/>
          </a:stretch>
        </p:blipFill>
        <p:spPr>
          <a:xfrm>
            <a:off x="1500166" y="1634448"/>
            <a:ext cx="5072098" cy="5072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атьяна\Pictures\201552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20040"/>
            <a:ext cx="757242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Лукин Егор Константинович</a:t>
            </a:r>
            <a:b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               (1926-1993 г.г.)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600201"/>
            <a:ext cx="3357586" cy="3686187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Рядовой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Награждён орденом Отечественной войны, медалями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Похоронен в 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п</a:t>
            </a:r>
            <a:r>
              <a:rPr lang="ru-RU" dirty="0" smtClean="0">
                <a:solidFill>
                  <a:srgbClr val="C00000"/>
                </a:solidFill>
              </a:rPr>
              <a:t>. Берёзовка</a:t>
            </a:r>
          </a:p>
          <a:p>
            <a:endParaRPr lang="ru-RU" dirty="0"/>
          </a:p>
        </p:txBody>
      </p:sp>
      <p:pic>
        <p:nvPicPr>
          <p:cNvPr id="5" name="Picture 2" descr="C:\Users\татьяна\Pictures\7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87512"/>
            <a:ext cx="3429024" cy="4339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618</TotalTime>
  <Words>519</Words>
  <Application>Microsoft Office PowerPoint</Application>
  <PresentationFormat>Экран (4:3)</PresentationFormat>
  <Paragraphs>69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Изящная</vt:lpstr>
      <vt:lpstr>70-летию Победы       посвящаем: «Наши прадеды  защищали Родину» </vt:lpstr>
      <vt:lpstr>Цель:</vt:lpstr>
      <vt:lpstr>Кузнецов  Николай Дмитриевич </vt:lpstr>
      <vt:lpstr>Слайд 4</vt:lpstr>
      <vt:lpstr>Слайд 5</vt:lpstr>
      <vt:lpstr>Правнуки  Кузнецова Н.Д.: Гуркины Ярослав и  Лидия. </vt:lpstr>
      <vt:lpstr>Кривогузов Николай Иванович            (1926-1988 г.г.)</vt:lpstr>
      <vt:lpstr>Правнучка Кривогузова Н.И. Валеса полина </vt:lpstr>
      <vt:lpstr>Лукин Егор Константинович                  (1926-1993 г.г.)</vt:lpstr>
      <vt:lpstr>Слайд 10</vt:lpstr>
      <vt:lpstr>Правнучки Лукина Е.К.: Хилаева Светлана, Махнёва Дарья.</vt:lpstr>
      <vt:lpstr>Полуэктов Фёдор Тимофеевич     (1921-1990 г.г.)</vt:lpstr>
      <vt:lpstr>Правнук Полуэктова Ф.Т. Пинжанин Егор</vt:lpstr>
      <vt:lpstr>Афоньшин Александр Васильевич (1927-1988 г.г.)</vt:lpstr>
      <vt:lpstr>Правнучка Афоньшина А.В. Быкова София</vt:lpstr>
      <vt:lpstr>Артамонов Ефим Анисимович (1912-1977г.г.)</vt:lpstr>
      <vt:lpstr>Правнучка Артамонова Е.А.  Ильина Есения</vt:lpstr>
      <vt:lpstr>Медведев Николай Дмитриевич (1912-1980 г.г.)</vt:lpstr>
      <vt:lpstr>Медведева Дора Фёдоровна     (1923-2000 г.г.)</vt:lpstr>
      <vt:lpstr>Правнучка Медведева Н.Д. и Медведевой Д.Ф. Медведева Роза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пра дедушка Кузнецов Николай      Дмитриевич</dc:title>
  <dc:creator>User</dc:creator>
  <cp:lastModifiedBy>пк4</cp:lastModifiedBy>
  <cp:revision>48</cp:revision>
  <cp:lastPrinted>2015-05-07T05:06:36Z</cp:lastPrinted>
  <dcterms:created xsi:type="dcterms:W3CDTF">2015-04-09T16:04:15Z</dcterms:created>
  <dcterms:modified xsi:type="dcterms:W3CDTF">2015-05-20T11:19:59Z</dcterms:modified>
</cp:coreProperties>
</file>