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4" r:id="rId3"/>
    <p:sldId id="315" r:id="rId4"/>
    <p:sldId id="256" r:id="rId5"/>
    <p:sldId id="257" r:id="rId6"/>
    <p:sldId id="281" r:id="rId7"/>
    <p:sldId id="264" r:id="rId8"/>
    <p:sldId id="275" r:id="rId9"/>
    <p:sldId id="304" r:id="rId10"/>
    <p:sldId id="282" r:id="rId11"/>
    <p:sldId id="283" r:id="rId12"/>
    <p:sldId id="284" r:id="rId13"/>
    <p:sldId id="300" r:id="rId14"/>
    <p:sldId id="301" r:id="rId15"/>
    <p:sldId id="302" r:id="rId16"/>
    <p:sldId id="303" r:id="rId17"/>
    <p:sldId id="280" r:id="rId18"/>
    <p:sldId id="287" r:id="rId19"/>
    <p:sldId id="292" r:id="rId20"/>
    <p:sldId id="288" r:id="rId21"/>
    <p:sldId id="293" r:id="rId22"/>
    <p:sldId id="289" r:id="rId23"/>
    <p:sldId id="294" r:id="rId24"/>
    <p:sldId id="290" r:id="rId25"/>
    <p:sldId id="295" r:id="rId26"/>
    <p:sldId id="308" r:id="rId27"/>
    <p:sldId id="311" r:id="rId28"/>
    <p:sldId id="291" r:id="rId29"/>
    <p:sldId id="296" r:id="rId30"/>
    <p:sldId id="307" r:id="rId31"/>
    <p:sldId id="320" r:id="rId32"/>
    <p:sldId id="321" r:id="rId33"/>
    <p:sldId id="306" r:id="rId34"/>
    <p:sldId id="305" r:id="rId35"/>
    <p:sldId id="313" r:id="rId36"/>
    <p:sldId id="285" r:id="rId37"/>
    <p:sldId id="286" r:id="rId38"/>
    <p:sldId id="316" r:id="rId39"/>
    <p:sldId id="318" r:id="rId40"/>
    <p:sldId id="317" r:id="rId4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70" d="100"/>
          <a:sy n="70" d="100"/>
        </p:scale>
        <p:origin x="-157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99AD-DACF-4C8C-A69C-0002CEEBB812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Pictures\94024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114300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Берёзовское</a:t>
            </a:r>
            <a:r>
              <a:rPr lang="ru-RU" sz="3200" dirty="0" smtClean="0">
                <a:solidFill>
                  <a:srgbClr val="C00000"/>
                </a:solidFill>
              </a:rPr>
              <a:t> сельское поселение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00108"/>
            <a:ext cx="62865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Вспомним их поимённо…</a:t>
            </a:r>
            <a:b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(Посвящается 70-летию Победы в Великой Отечественной войне)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357562"/>
            <a:ext cx="364333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          </a:t>
            </a:r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Авторы:        </a:t>
            </a:r>
            <a:r>
              <a:rPr lang="ru-RU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Цыбульская</a:t>
            </a:r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Л.Ф.</a:t>
            </a:r>
          </a:p>
          <a:p>
            <a:pPr algn="r"/>
            <a:r>
              <a:rPr lang="ru-RU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Сердюкова</a:t>
            </a:r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Т.К.</a:t>
            </a:r>
            <a:endParaRPr lang="ru-RU" sz="2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026" name="Picture 2" descr="E:\Новая папка (2)    днеь победы\DSCN1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3" y="2928933"/>
            <a:ext cx="3524275" cy="264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57224" y="857232"/>
            <a:ext cx="6286544" cy="10715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</a:rPr>
              <a:t>Павлов Василий Николаевич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               (1912-1942 г.г</a:t>
            </a:r>
            <a:r>
              <a:rPr lang="ru-RU" dirty="0" smtClean="0">
                <a:solidFill>
                  <a:srgbClr val="C00000"/>
                </a:solidFill>
              </a:rPr>
              <a:t>.)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1643042" y="1785926"/>
            <a:ext cx="2852758" cy="4340237"/>
          </a:xfrm>
        </p:spPr>
        <p:txBody>
          <a:bodyPr/>
          <a:lstStyle/>
          <a:p>
            <a:r>
              <a:rPr lang="ru-RU" dirty="0" smtClean="0"/>
              <a:t>Лейтенант. Погиб</a:t>
            </a:r>
          </a:p>
          <a:p>
            <a:r>
              <a:rPr lang="ru-RU" dirty="0" smtClean="0"/>
              <a:t>Награждён боевыми медалями</a:t>
            </a:r>
          </a:p>
          <a:p>
            <a:r>
              <a:rPr lang="ru-RU" dirty="0" smtClean="0"/>
              <a:t>Похоронен в </a:t>
            </a:r>
          </a:p>
          <a:p>
            <a:pPr>
              <a:buNone/>
            </a:pPr>
            <a:r>
              <a:rPr lang="ru-RU" dirty="0" smtClean="0"/>
              <a:t>    п. </a:t>
            </a:r>
            <a:r>
              <a:rPr lang="ru-RU" dirty="0" err="1" smtClean="0"/>
              <a:t>Вертячий</a:t>
            </a:r>
            <a:r>
              <a:rPr lang="ru-RU" dirty="0" smtClean="0"/>
              <a:t> (Волгоградская область).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32040" y="45091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57686" y="2828836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8" name="Picture 2" descr="F:\ветераны\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2859" y="1906191"/>
            <a:ext cx="3029603" cy="4219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1000108"/>
            <a:ext cx="7000892" cy="7143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Цыбульский Владимир Антонович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(1909-1959г.г.)</a:t>
            </a:r>
            <a:endParaRPr lang="ru-RU" sz="28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1500166" y="2143116"/>
            <a:ext cx="3857652" cy="3983047"/>
          </a:xfrm>
        </p:spPr>
        <p:txBody>
          <a:bodyPr/>
          <a:lstStyle/>
          <a:p>
            <a:r>
              <a:rPr lang="ru-RU" dirty="0" smtClean="0"/>
              <a:t>Рядовой</a:t>
            </a:r>
          </a:p>
          <a:p>
            <a:r>
              <a:rPr lang="ru-RU" dirty="0" smtClean="0"/>
              <a:t>Награждён боевыми медалями</a:t>
            </a:r>
          </a:p>
          <a:p>
            <a:r>
              <a:rPr lang="ru-RU" dirty="0" smtClean="0"/>
              <a:t>Похоронен в </a:t>
            </a:r>
          </a:p>
          <a:p>
            <a:r>
              <a:rPr lang="ru-RU" dirty="0" smtClean="0"/>
              <a:t>г. Верхняя Тавда</a:t>
            </a:r>
          </a:p>
          <a:p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32040" y="45091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pic>
        <p:nvPicPr>
          <p:cNvPr id="18" name="Picture 2" descr="F:\ветераны\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3868" y="1600200"/>
            <a:ext cx="302726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857232"/>
            <a:ext cx="7615262" cy="78581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Касаткин Михаил Сидорович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    (1903-1984 г.г.)</a:t>
            </a:r>
            <a:endParaRPr lang="ru-RU" sz="36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1857356" y="2143116"/>
            <a:ext cx="3143272" cy="3983047"/>
          </a:xfrm>
        </p:spPr>
        <p:txBody>
          <a:bodyPr/>
          <a:lstStyle/>
          <a:p>
            <a:r>
              <a:rPr lang="ru-RU" dirty="0" smtClean="0"/>
              <a:t>Рядовой</a:t>
            </a:r>
          </a:p>
          <a:p>
            <a:r>
              <a:rPr lang="ru-RU" dirty="0" smtClean="0"/>
              <a:t>Награждён боевыми и юбилейными медалями</a:t>
            </a:r>
          </a:p>
          <a:p>
            <a:r>
              <a:rPr lang="ru-RU" dirty="0" smtClean="0"/>
              <a:t> Похоронен в</a:t>
            </a:r>
          </a:p>
          <a:p>
            <a:pPr>
              <a:buNone/>
            </a:pPr>
            <a:r>
              <a:rPr lang="ru-RU" dirty="0" smtClean="0"/>
              <a:t>     п. Берёзовка</a:t>
            </a:r>
          </a:p>
          <a:p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32040" y="45091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18" name="Picture 2" descr="F:\ветераны\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785926"/>
            <a:ext cx="2499077" cy="4098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857232"/>
            <a:ext cx="8001056" cy="107157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Суходоев Василий Алексеевич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     (1920-1982 г.г.)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928794" y="1785926"/>
            <a:ext cx="2857520" cy="4340237"/>
          </a:xfrm>
        </p:spPr>
        <p:txBody>
          <a:bodyPr/>
          <a:lstStyle/>
          <a:p>
            <a:r>
              <a:rPr lang="ru-RU" dirty="0" smtClean="0"/>
              <a:t>Сержант</a:t>
            </a:r>
          </a:p>
          <a:p>
            <a:r>
              <a:rPr lang="ru-RU" dirty="0" smtClean="0"/>
              <a:t>Награждён орденом Отечественной войны, боевыми медалями</a:t>
            </a:r>
          </a:p>
          <a:p>
            <a:r>
              <a:rPr lang="ru-RU" dirty="0" smtClean="0"/>
              <a:t>Похоронен в </a:t>
            </a:r>
          </a:p>
          <a:p>
            <a:pPr>
              <a:buNone/>
            </a:pPr>
            <a:r>
              <a:rPr lang="ru-RU" dirty="0" smtClean="0"/>
              <a:t>   п. Берёзовка</a:t>
            </a:r>
          </a:p>
          <a:p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32040" y="45091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13" name="Picture 2" descr="F:\ветераны\1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928802"/>
            <a:ext cx="2776270" cy="4054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714356"/>
            <a:ext cx="8143900" cy="121444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Суровнев Георгий Иванович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     (1925-2005 г.г.)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928794" y="1928802"/>
            <a:ext cx="3143272" cy="4197361"/>
          </a:xfrm>
        </p:spPr>
        <p:txBody>
          <a:bodyPr/>
          <a:lstStyle/>
          <a:p>
            <a:r>
              <a:rPr lang="ru-RU" dirty="0" smtClean="0"/>
              <a:t>Сержант</a:t>
            </a:r>
          </a:p>
          <a:p>
            <a:r>
              <a:rPr lang="ru-RU" dirty="0" smtClean="0"/>
              <a:t>Награждён орденом Красной Звезды, боевыми и юбилейными медалями</a:t>
            </a:r>
          </a:p>
          <a:p>
            <a:r>
              <a:rPr lang="ru-RU" dirty="0" smtClean="0"/>
              <a:t>Похоронен в</a:t>
            </a:r>
          </a:p>
          <a:p>
            <a:pPr>
              <a:buNone/>
            </a:pPr>
            <a:r>
              <a:rPr lang="ru-RU" dirty="0" smtClean="0"/>
              <a:t>   п. Берёзовка</a:t>
            </a:r>
          </a:p>
          <a:p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32040" y="45091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13" name="Picture 2" descr="F:\ветераны\1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928802"/>
            <a:ext cx="2668307" cy="4113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4798" cy="6857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44" y="642918"/>
            <a:ext cx="7786742" cy="1285884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C00000"/>
                </a:solidFill>
              </a:rPr>
              <a:t>Кривогузов</a:t>
            </a:r>
            <a:r>
              <a:rPr lang="ru-RU" sz="3600" dirty="0" smtClean="0">
                <a:solidFill>
                  <a:srgbClr val="C00000"/>
                </a:solidFill>
              </a:rPr>
              <a:t> Николай Иванович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          (1926-1988 г.г.)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785918" y="2214554"/>
            <a:ext cx="3286148" cy="32861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Рядовой. Награждён орденом Отечественной войны, юбилейными медалями.</a:t>
            </a:r>
          </a:p>
          <a:p>
            <a:r>
              <a:rPr lang="ru-RU" dirty="0" smtClean="0"/>
              <a:t> Похоронен в </a:t>
            </a:r>
          </a:p>
          <a:p>
            <a:pPr>
              <a:buNone/>
            </a:pPr>
            <a:r>
              <a:rPr lang="ru-RU" dirty="0" smtClean="0"/>
              <a:t>       п. Берёзовка.</a:t>
            </a:r>
          </a:p>
          <a:p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32040" y="45091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13" name="Picture 2" descr="F:\ветераны\1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785926"/>
            <a:ext cx="3265396" cy="4125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42984"/>
            <a:ext cx="6543692" cy="27465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Москалёв Алексей Иванович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               (1919-1978 г.г.)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928794" y="2428868"/>
            <a:ext cx="3000396" cy="3697295"/>
          </a:xfrm>
        </p:spPr>
        <p:txBody>
          <a:bodyPr/>
          <a:lstStyle/>
          <a:p>
            <a:r>
              <a:rPr lang="ru-RU" sz="3200" dirty="0" smtClean="0"/>
              <a:t>Рядовой</a:t>
            </a:r>
          </a:p>
          <a:p>
            <a:r>
              <a:rPr lang="ru-RU" sz="3200" dirty="0" smtClean="0"/>
              <a:t>Награждён медалями</a:t>
            </a:r>
          </a:p>
          <a:p>
            <a:r>
              <a:rPr lang="ru-RU" sz="3200" dirty="0" smtClean="0"/>
              <a:t>Похоронен в п. Берёзовка</a:t>
            </a:r>
          </a:p>
          <a:p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32040" y="45091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13" name="Picture 2" descr="F:\ветераны\1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857364"/>
            <a:ext cx="2714644" cy="4171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Медведева </a:t>
            </a:r>
            <a:r>
              <a:rPr lang="ru-RU" dirty="0" err="1" smtClean="0">
                <a:solidFill>
                  <a:srgbClr val="C00000"/>
                </a:solidFill>
              </a:rPr>
              <a:t>Дора</a:t>
            </a:r>
            <a:r>
              <a:rPr lang="ru-RU" dirty="0" smtClean="0">
                <a:solidFill>
                  <a:srgbClr val="C00000"/>
                </a:solidFill>
              </a:rPr>
              <a:t> Фёдоровна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(1923-2000 г.г.)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1000100" y="1857364"/>
            <a:ext cx="4357718" cy="4268799"/>
          </a:xfrm>
        </p:spPr>
        <p:txBody>
          <a:bodyPr>
            <a:normAutofit/>
          </a:bodyPr>
          <a:lstStyle/>
          <a:p>
            <a:r>
              <a:rPr lang="ru-RU" dirty="0" smtClean="0"/>
              <a:t>Сержант</a:t>
            </a:r>
          </a:p>
          <a:p>
            <a:r>
              <a:rPr lang="ru-RU" dirty="0" smtClean="0"/>
              <a:t>Награждена орденом Отечественной войны, медалями «За отвагу», «За боевые заслуги» и юбилейными медалями</a:t>
            </a:r>
          </a:p>
          <a:p>
            <a:r>
              <a:rPr lang="ru-RU" dirty="0" smtClean="0"/>
              <a:t>Похоронена в</a:t>
            </a:r>
          </a:p>
          <a:p>
            <a:pPr>
              <a:buNone/>
            </a:pPr>
            <a:r>
              <a:rPr lang="ru-RU" dirty="0" smtClean="0"/>
              <a:t>       с. Ерёмино</a:t>
            </a:r>
          </a:p>
          <a:p>
            <a:endParaRPr lang="ru-RU" dirty="0"/>
          </a:p>
        </p:txBody>
      </p:sp>
      <p:pic>
        <p:nvPicPr>
          <p:cNvPr id="23" name="Picture 2" descr="F:\ветераны\1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571612"/>
            <a:ext cx="3104344" cy="4969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Pictures\98252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Попов Михаил Иванович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(1925-1976 г.г.)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285852" y="1071546"/>
            <a:ext cx="3571900" cy="2857521"/>
          </a:xfrm>
        </p:spPr>
        <p:txBody>
          <a:bodyPr>
            <a:normAutofit/>
          </a:bodyPr>
          <a:lstStyle/>
          <a:p>
            <a:r>
              <a:rPr lang="ru-RU" dirty="0" smtClean="0"/>
              <a:t>Рядовой</a:t>
            </a:r>
          </a:p>
          <a:p>
            <a:r>
              <a:rPr lang="ru-RU" dirty="0" smtClean="0"/>
              <a:t>Награждён боевыми медалями</a:t>
            </a:r>
          </a:p>
          <a:p>
            <a:r>
              <a:rPr lang="ru-RU" dirty="0" smtClean="0"/>
              <a:t> Похоронен в </a:t>
            </a:r>
          </a:p>
          <a:p>
            <a:pPr>
              <a:buNone/>
            </a:pPr>
            <a:r>
              <a:rPr lang="ru-RU" dirty="0" smtClean="0"/>
              <a:t>         п. Берёзовка</a:t>
            </a:r>
          </a:p>
          <a:p>
            <a:endParaRPr lang="ru-RU" dirty="0"/>
          </a:p>
        </p:txBody>
      </p:sp>
      <p:pic>
        <p:nvPicPr>
          <p:cNvPr id="8" name="Picture 3" descr="F:\ветераны\6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736"/>
            <a:ext cx="2643206" cy="4999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Pictures\98252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Прохоров Дмитрий Иванович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(1922-1987 г.г.)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214546" y="1500174"/>
            <a:ext cx="2428892" cy="4025897"/>
          </a:xfrm>
        </p:spPr>
        <p:txBody>
          <a:bodyPr/>
          <a:lstStyle/>
          <a:p>
            <a:r>
              <a:rPr lang="ru-RU" sz="2400" dirty="0" smtClean="0"/>
              <a:t>Рядовой.</a:t>
            </a:r>
          </a:p>
          <a:p>
            <a:r>
              <a:rPr lang="ru-RU" sz="2400" dirty="0" smtClean="0"/>
              <a:t>Награждён юбилейными медалями.</a:t>
            </a:r>
          </a:p>
          <a:p>
            <a:r>
              <a:rPr lang="ru-RU" sz="2400" dirty="0" smtClean="0"/>
              <a:t> Похоронен в д. Соколовка.</a:t>
            </a:r>
          </a:p>
          <a:p>
            <a:endParaRPr lang="ru-RU" dirty="0"/>
          </a:p>
        </p:txBody>
      </p:sp>
      <p:pic>
        <p:nvPicPr>
          <p:cNvPr id="8" name="Picture 2" descr="F:\ветераны\2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3679" y="1600200"/>
            <a:ext cx="31876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Цель: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Воспитание патриотизма у подрастающего поколения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Сохранить память, передать её в наследство будущим поколениям;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привить им чувство уважения к тем, кто подарил мирное небо и землю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Pictures\76093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96282" cy="651157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Полуэктов Фёдор Тимофеевич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(1921-1990 г.г.)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429124" y="1857364"/>
            <a:ext cx="3286148" cy="4268799"/>
          </a:xfrm>
        </p:spPr>
        <p:txBody>
          <a:bodyPr/>
          <a:lstStyle/>
          <a:p>
            <a:r>
              <a:rPr lang="ru-RU" sz="2400" dirty="0" smtClean="0"/>
              <a:t>Рядовой.</a:t>
            </a:r>
          </a:p>
          <a:p>
            <a:r>
              <a:rPr lang="ru-RU" sz="2400" dirty="0" smtClean="0"/>
              <a:t>Награждён боевыми и  юбилейными медалями.</a:t>
            </a:r>
          </a:p>
          <a:p>
            <a:r>
              <a:rPr lang="ru-RU" sz="2400" dirty="0" smtClean="0"/>
              <a:t> Похоронен в</a:t>
            </a:r>
          </a:p>
          <a:p>
            <a:pPr>
              <a:buNone/>
            </a:pPr>
            <a:r>
              <a:rPr lang="ru-RU" sz="2400" dirty="0" smtClean="0"/>
              <a:t>    п. Берёзовка.</a:t>
            </a:r>
          </a:p>
          <a:p>
            <a:endParaRPr lang="ru-RU" dirty="0"/>
          </a:p>
        </p:txBody>
      </p:sp>
      <p:pic>
        <p:nvPicPr>
          <p:cNvPr id="9" name="Picture 2" descr="F:\ветераны\2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3273021" cy="3914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Pictures\76093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96282" cy="65115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Нечунаев</a:t>
            </a:r>
            <a:r>
              <a:rPr lang="ru-RU" dirty="0" smtClean="0">
                <a:solidFill>
                  <a:srgbClr val="C00000"/>
                </a:solidFill>
              </a:rPr>
              <a:t> Яков Гаврилович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(1926-1988 г.г.)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6248" y="2071679"/>
            <a:ext cx="3143272" cy="328614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Рядовой.</a:t>
            </a:r>
          </a:p>
          <a:p>
            <a:r>
              <a:rPr lang="ru-RU" sz="2400" dirty="0" smtClean="0"/>
              <a:t>Награждён орденом Отечественной войны, юбилейными медалями.</a:t>
            </a:r>
          </a:p>
          <a:p>
            <a:r>
              <a:rPr lang="ru-RU" sz="2400" dirty="0" smtClean="0"/>
              <a:t> Похоронен в</a:t>
            </a:r>
          </a:p>
          <a:p>
            <a:pPr>
              <a:buNone/>
            </a:pPr>
            <a:r>
              <a:rPr lang="ru-RU" sz="2400" dirty="0" smtClean="0"/>
              <a:t>    п. Берёзовка.</a:t>
            </a:r>
          </a:p>
          <a:p>
            <a:endParaRPr lang="ru-RU" dirty="0"/>
          </a:p>
        </p:txBody>
      </p:sp>
      <p:pic>
        <p:nvPicPr>
          <p:cNvPr id="6" name="Picture 2" descr="F:\ветераны\2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3214710" cy="3980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Pictures\53322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Лунин Андрей Гаврилович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(1906-1988 г.г.)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85852" y="1643051"/>
            <a:ext cx="3209948" cy="37862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Рядовой. Награждён орденом Отечественной войны, боевыми и юбилейными медалями.</a:t>
            </a:r>
          </a:p>
          <a:p>
            <a:r>
              <a:rPr lang="ru-RU" dirty="0" smtClean="0"/>
              <a:t> Похоронен в </a:t>
            </a:r>
          </a:p>
          <a:p>
            <a:pPr>
              <a:buNone/>
            </a:pPr>
            <a:r>
              <a:rPr lang="ru-RU" dirty="0" smtClean="0"/>
              <a:t>   с. Нижняя Тавда.</a:t>
            </a:r>
          </a:p>
          <a:p>
            <a:endParaRPr lang="ru-RU" dirty="0"/>
          </a:p>
        </p:txBody>
      </p:sp>
      <p:pic>
        <p:nvPicPr>
          <p:cNvPr id="6" name="Picture 2" descr="F:\ветераны\1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00174"/>
            <a:ext cx="2694931" cy="4186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Pictures\53322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Поволкович Владимир Карлович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(1925-1943 г.г.)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71604" y="1714488"/>
            <a:ext cx="3000396" cy="4411675"/>
          </a:xfrm>
        </p:spPr>
        <p:txBody>
          <a:bodyPr/>
          <a:lstStyle/>
          <a:p>
            <a:r>
              <a:rPr lang="ru-RU" sz="3600" dirty="0" smtClean="0"/>
              <a:t>Рядовой, погиб</a:t>
            </a:r>
          </a:p>
          <a:p>
            <a:r>
              <a:rPr lang="ru-RU" sz="3600" dirty="0" smtClean="0"/>
              <a:t>Похоронен в Орловской области</a:t>
            </a:r>
          </a:p>
          <a:p>
            <a:endParaRPr lang="ru-RU" dirty="0"/>
          </a:p>
        </p:txBody>
      </p:sp>
      <p:pic>
        <p:nvPicPr>
          <p:cNvPr id="8" name="Picture 2" descr="F:\ветераны\2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00174"/>
            <a:ext cx="3299301" cy="4432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Pictures\20155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Медведев Николай Дмитриевич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(1912-1980 г.г.)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781452" cy="41862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Майор</a:t>
            </a:r>
          </a:p>
          <a:p>
            <a:r>
              <a:rPr lang="ru-RU" dirty="0" smtClean="0"/>
              <a:t>Награждён орденом Отечественной войны, орденом Красной Звезды, боевыми и юбилейными медалями</a:t>
            </a:r>
          </a:p>
          <a:p>
            <a:r>
              <a:rPr lang="ru-RU" dirty="0" smtClean="0"/>
              <a:t>Похоронен в с. Ерёмино</a:t>
            </a:r>
          </a:p>
          <a:p>
            <a:endParaRPr lang="ru-RU" dirty="0"/>
          </a:p>
        </p:txBody>
      </p:sp>
      <p:pic>
        <p:nvPicPr>
          <p:cNvPr id="6" name="Picture 2" descr="F:\ветераны\20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00174"/>
            <a:ext cx="2784972" cy="4903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Pictures\20155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Бегунов Василий Егорович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(1909-1989 г.г.)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929090" cy="4525963"/>
          </a:xfrm>
        </p:spPr>
        <p:txBody>
          <a:bodyPr/>
          <a:lstStyle/>
          <a:p>
            <a:r>
              <a:rPr lang="ru-RU" dirty="0" smtClean="0"/>
              <a:t>Рядовой.</a:t>
            </a:r>
          </a:p>
          <a:p>
            <a:r>
              <a:rPr lang="ru-RU" dirty="0" smtClean="0"/>
              <a:t>Награждён орденом Отечественной войны, боевыми и юбилейными медалями.</a:t>
            </a:r>
          </a:p>
          <a:p>
            <a:r>
              <a:rPr lang="ru-RU" dirty="0" smtClean="0"/>
              <a:t> Похоронен в </a:t>
            </a:r>
          </a:p>
          <a:p>
            <a:pPr>
              <a:buNone/>
            </a:pPr>
            <a:r>
              <a:rPr lang="ru-RU" dirty="0" smtClean="0"/>
              <a:t>   д. Соколовка</a:t>
            </a:r>
          </a:p>
          <a:p>
            <a:endParaRPr lang="ru-RU" dirty="0"/>
          </a:p>
        </p:txBody>
      </p:sp>
      <p:pic>
        <p:nvPicPr>
          <p:cNvPr id="6" name="Picture 2" descr="F:\ветераны\2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3239385" cy="438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Pictures\20155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Жуков Михаил </a:t>
            </a:r>
            <a:r>
              <a:rPr lang="ru-RU" dirty="0" err="1" smtClean="0">
                <a:solidFill>
                  <a:srgbClr val="C00000"/>
                </a:solidFill>
              </a:rPr>
              <a:t>Киреевич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(1915-1995 г.г.)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1600201"/>
            <a:ext cx="3000396" cy="4400568"/>
          </a:xfrm>
        </p:spPr>
        <p:txBody>
          <a:bodyPr/>
          <a:lstStyle/>
          <a:p>
            <a:r>
              <a:rPr lang="ru-RU" dirty="0" smtClean="0"/>
              <a:t>Рядовой.</a:t>
            </a:r>
          </a:p>
          <a:p>
            <a:r>
              <a:rPr lang="ru-RU" dirty="0" smtClean="0"/>
              <a:t>Награждён орденом Отечественной войны, юбилейными медалями.</a:t>
            </a:r>
          </a:p>
          <a:p>
            <a:r>
              <a:rPr lang="ru-RU" dirty="0" smtClean="0"/>
              <a:t> Похоронен в </a:t>
            </a:r>
          </a:p>
          <a:p>
            <a:pPr>
              <a:buNone/>
            </a:pPr>
            <a:r>
              <a:rPr lang="ru-RU" dirty="0" smtClean="0"/>
              <a:t> п. Берёзовка.</a:t>
            </a:r>
          </a:p>
          <a:p>
            <a:endParaRPr lang="ru-RU" dirty="0"/>
          </a:p>
        </p:txBody>
      </p:sp>
      <p:pic>
        <p:nvPicPr>
          <p:cNvPr id="6" name="Picture 2" descr="F:\ветераны\27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43050"/>
            <a:ext cx="3082835" cy="4668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Pictures\20155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Яковлев Егор </a:t>
            </a:r>
            <a:r>
              <a:rPr lang="ru-RU" dirty="0" err="1" smtClean="0">
                <a:solidFill>
                  <a:srgbClr val="C00000"/>
                </a:solidFill>
              </a:rPr>
              <a:t>Куприянович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(1923 - 1986 г.г.)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38600" cy="4411675"/>
          </a:xfrm>
        </p:spPr>
        <p:txBody>
          <a:bodyPr/>
          <a:lstStyle/>
          <a:p>
            <a:r>
              <a:rPr lang="ru-RU" dirty="0" smtClean="0"/>
              <a:t>Рядовой.</a:t>
            </a:r>
          </a:p>
          <a:p>
            <a:r>
              <a:rPr lang="ru-RU" dirty="0" smtClean="0"/>
              <a:t>Награждён орденом Отечественной войны, боевыми и юбилейными медалями.</a:t>
            </a:r>
          </a:p>
          <a:p>
            <a:r>
              <a:rPr lang="ru-RU" dirty="0" smtClean="0"/>
              <a:t> Похоронен в </a:t>
            </a:r>
          </a:p>
          <a:p>
            <a:pPr>
              <a:buNone/>
            </a:pPr>
            <a:r>
              <a:rPr lang="ru-RU" dirty="0" smtClean="0"/>
              <a:t>    п. Берёзовка.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пк4\Documents\Scanned Documents\0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643050"/>
            <a:ext cx="316380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Pictures\20248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Поволкович Пётр Иосифович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(1895-1974 г.г.)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86182" y="1600201"/>
            <a:ext cx="4214842" cy="290036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Рядовой</a:t>
            </a:r>
          </a:p>
          <a:p>
            <a:r>
              <a:rPr lang="ru-RU" dirty="0" smtClean="0"/>
              <a:t>Награждён орденом Красной Звезды, боевыми и юбилейными медалями</a:t>
            </a:r>
          </a:p>
          <a:p>
            <a:r>
              <a:rPr lang="ru-RU" dirty="0" smtClean="0"/>
              <a:t>Похоронен в </a:t>
            </a:r>
          </a:p>
          <a:p>
            <a:pPr>
              <a:buNone/>
            </a:pPr>
            <a:r>
              <a:rPr lang="ru-RU" dirty="0" smtClean="0"/>
              <a:t>д. Соколовка</a:t>
            </a:r>
            <a:endParaRPr lang="ru-RU" dirty="0"/>
          </a:p>
        </p:txBody>
      </p:sp>
      <p:pic>
        <p:nvPicPr>
          <p:cNvPr id="6" name="Picture 2" descr="C:\Users\пк4\Documents\Scanned Documents\Рисунок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71546"/>
            <a:ext cx="2738656" cy="4125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Pictures\20248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Иванов Иван Николаевич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(1923-1995 г.г.)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4810" y="1428737"/>
            <a:ext cx="4000528" cy="307183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Рядовой</a:t>
            </a:r>
          </a:p>
          <a:p>
            <a:r>
              <a:rPr lang="ru-RU" dirty="0" smtClean="0"/>
              <a:t>Награждён орденом Отечественной войны, боевыми и юбилейными медалями</a:t>
            </a:r>
          </a:p>
          <a:p>
            <a:r>
              <a:rPr lang="ru-RU" dirty="0" smtClean="0"/>
              <a:t>Похоронен в</a:t>
            </a:r>
          </a:p>
          <a:p>
            <a:pPr>
              <a:buNone/>
            </a:pPr>
            <a:r>
              <a:rPr lang="ru-RU" dirty="0" smtClean="0"/>
              <a:t> п. Берёзовка</a:t>
            </a:r>
            <a:endParaRPr lang="ru-RU" dirty="0"/>
          </a:p>
        </p:txBody>
      </p:sp>
      <p:pic>
        <p:nvPicPr>
          <p:cNvPr id="10242" name="Picture 2" descr="C:\Users\татьяна\Pictures\getImage (1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57232"/>
            <a:ext cx="3118442" cy="431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 фронт из </a:t>
            </a:r>
            <a:r>
              <a:rPr lang="ru-RU" sz="4000" dirty="0" err="1" smtClean="0"/>
              <a:t>Нижнетавдинского</a:t>
            </a:r>
            <a:r>
              <a:rPr lang="ru-RU" sz="4000" dirty="0" smtClean="0"/>
              <a:t> района были призваны 6548 человек. </a:t>
            </a:r>
          </a:p>
          <a:p>
            <a:r>
              <a:rPr lang="ru-RU" sz="4000" dirty="0" smtClean="0"/>
              <a:t>3726 из них погибли в боях. </a:t>
            </a:r>
          </a:p>
          <a:p>
            <a:r>
              <a:rPr lang="ru-RU" sz="4000" dirty="0" smtClean="0"/>
              <a:t>Пропали без вести – 775 человек.</a:t>
            </a:r>
          </a:p>
          <a:p>
            <a:r>
              <a:rPr lang="ru-RU" sz="4000" dirty="0" smtClean="0"/>
              <a:t>Умерли от ран – 188 человек</a:t>
            </a:r>
          </a:p>
          <a:p>
            <a:r>
              <a:rPr lang="ru-RU" sz="4000" dirty="0" smtClean="0"/>
              <a:t>Замучены в плену – 5 человек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Pictures\20248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Жданов Иван </a:t>
            </a:r>
            <a:r>
              <a:rPr lang="ru-RU" sz="3600" dirty="0" err="1" smtClean="0">
                <a:solidFill>
                  <a:srgbClr val="C00000"/>
                </a:solidFill>
              </a:rPr>
              <a:t>Маркелович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(1922-1961 г.г.)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Рядовой</a:t>
            </a:r>
          </a:p>
          <a:p>
            <a:r>
              <a:rPr lang="ru-RU" dirty="0" smtClean="0"/>
              <a:t>Награждён боевыми медалями</a:t>
            </a:r>
          </a:p>
          <a:p>
            <a:r>
              <a:rPr lang="ru-RU" dirty="0" smtClean="0"/>
              <a:t>Похоронен в</a:t>
            </a:r>
          </a:p>
          <a:p>
            <a:pPr>
              <a:buNone/>
            </a:pPr>
            <a:r>
              <a:rPr lang="ru-RU" dirty="0" smtClean="0"/>
              <a:t>    п. Берёзовка</a:t>
            </a:r>
            <a:endParaRPr lang="ru-RU" dirty="0"/>
          </a:p>
        </p:txBody>
      </p:sp>
      <p:pic>
        <p:nvPicPr>
          <p:cNvPr id="11266" name="Picture 2" descr="C:\Users\татьяна\Pictures\getImage (1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71612"/>
            <a:ext cx="252913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Ретунский</a:t>
            </a:r>
            <a:r>
              <a:rPr lang="ru-RU" dirty="0" smtClean="0">
                <a:solidFill>
                  <a:schemeClr val="bg1"/>
                </a:solidFill>
              </a:rPr>
              <a:t> Иван Григорьевич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(1927-1998 г.г.)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4038600" cy="4143403"/>
          </a:xfrm>
        </p:spPr>
        <p:txBody>
          <a:bodyPr>
            <a:noAutofit/>
          </a:bodyPr>
          <a:lstStyle/>
          <a:p>
            <a:r>
              <a:rPr lang="ru-RU" dirty="0" smtClean="0"/>
              <a:t>Рядовой</a:t>
            </a:r>
          </a:p>
          <a:p>
            <a:r>
              <a:rPr lang="ru-RU" dirty="0" smtClean="0"/>
              <a:t>Награждён орденом Отечественной войны, юбилейными медалями</a:t>
            </a:r>
          </a:p>
          <a:p>
            <a:r>
              <a:rPr lang="ru-RU" dirty="0" smtClean="0"/>
              <a:t>Похоронен в </a:t>
            </a:r>
          </a:p>
          <a:p>
            <a:pPr>
              <a:buNone/>
            </a:pPr>
            <a:r>
              <a:rPr lang="ru-RU" dirty="0" smtClean="0"/>
              <a:t>    д. Соколовка</a:t>
            </a:r>
            <a:endParaRPr lang="ru-RU" dirty="0"/>
          </a:p>
        </p:txBody>
      </p:sp>
      <p:pic>
        <p:nvPicPr>
          <p:cNvPr id="1026" name="Picture 2" descr="C:\Users\татьяна\Pictures\Ретунский И. Г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546" y="1600200"/>
            <a:ext cx="383390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Цыбульский Василий Антонович (1915-1992 г.г.)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 smtClean="0"/>
              <a:t>Рядовой</a:t>
            </a:r>
          </a:p>
          <a:p>
            <a:r>
              <a:rPr lang="ru-RU" sz="3200" dirty="0" smtClean="0"/>
              <a:t>Награждён орденом Отечественной войны, медалями</a:t>
            </a:r>
          </a:p>
          <a:p>
            <a:r>
              <a:rPr lang="ru-RU" sz="3200" dirty="0" smtClean="0"/>
              <a:t>Похоронен в</a:t>
            </a:r>
          </a:p>
          <a:p>
            <a:pPr>
              <a:buNone/>
            </a:pPr>
            <a:r>
              <a:rPr lang="ru-RU" sz="3200" dirty="0" smtClean="0"/>
              <a:t> г. Верхняя Тавда</a:t>
            </a:r>
          </a:p>
          <a:p>
            <a:endParaRPr lang="ru-RU" dirty="0"/>
          </a:p>
        </p:txBody>
      </p:sp>
      <p:pic>
        <p:nvPicPr>
          <p:cNvPr id="1026" name="Picture 2" descr="C:\Users\пк4\Documents\Scanned Documents\Рисунок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71612"/>
            <a:ext cx="3052606" cy="5072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Pictures\20248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Лукин Егор Константинович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(1926-1993 г.г.)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29058" y="1500174"/>
            <a:ext cx="4429156" cy="28575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Рядовой</a:t>
            </a:r>
          </a:p>
          <a:p>
            <a:r>
              <a:rPr lang="ru-RU" dirty="0" smtClean="0"/>
              <a:t>Награждён орденом Отечественной войны, медалями</a:t>
            </a:r>
          </a:p>
          <a:p>
            <a:r>
              <a:rPr lang="ru-RU" dirty="0" smtClean="0"/>
              <a:t>Похоронен в </a:t>
            </a:r>
          </a:p>
          <a:p>
            <a:pPr>
              <a:buNone/>
            </a:pPr>
            <a:r>
              <a:rPr lang="ru-RU" dirty="0" smtClean="0"/>
              <a:t>п. Берёзовка</a:t>
            </a:r>
            <a:endParaRPr lang="ru-RU" dirty="0"/>
          </a:p>
        </p:txBody>
      </p:sp>
      <p:pic>
        <p:nvPicPr>
          <p:cNvPr id="12290" name="Picture 2" descr="C:\Users\татьяна\Pictures\7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3071834" cy="388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Pictures\20248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Бороздин Константин </a:t>
            </a:r>
            <a:r>
              <a:rPr lang="ru-RU" dirty="0" err="1" smtClean="0">
                <a:solidFill>
                  <a:srgbClr val="C00000"/>
                </a:solidFill>
              </a:rPr>
              <a:t>Савватиевич</a:t>
            </a:r>
            <a:r>
              <a:rPr lang="ru-RU" dirty="0" smtClean="0">
                <a:solidFill>
                  <a:srgbClr val="C00000"/>
                </a:solidFill>
              </a:rPr>
              <a:t> (1923-1990 г.г.)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Содержимое 20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3995766" cy="4483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пк4\Documents\Scanned Documents\Рисунок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357298"/>
            <a:ext cx="3071834" cy="365639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42910" y="1785926"/>
            <a:ext cx="37862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Рядовой, ветеран 100-й Львовской стрелковой дивизии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Награждён юбилейными медалями, орденом Отечественной войны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Похоронен в г. Великий Устюг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Pictures\20248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Встреча фронтовиков  (1970 год)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Picture 2" descr="F:\ветераны\2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110224"/>
            <a:ext cx="5429288" cy="4449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Pictures\44080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32"/>
            <a:ext cx="8858312" cy="664373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  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Хотел бы я, чтоб на планете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Хранили мир и тишину,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       Чтобы потомки, наши дети,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   Не знали никогда войну!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Pictures\81322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857232"/>
            <a:ext cx="650629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Стенд в Берёзовском СДК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70 лет победы\ветераны\SAM_0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993413" cy="5340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70 лет победы\ветераны\SAM_0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54677"/>
            <a:ext cx="8501122" cy="334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32040" y="45091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57686" y="2828836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ru-RU" sz="2400" dirty="0" smtClean="0"/>
              <a:t>Рядовой.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Награждён орденом Отечественной войны, юбилейными медалями.</a:t>
            </a:r>
          </a:p>
          <a:p>
            <a:r>
              <a:rPr lang="ru-RU" sz="2400" dirty="0" smtClean="0"/>
              <a:t> Похоронен в п. Берёзовка.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1214423"/>
            <a:ext cx="3286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Козлов Иван </a:t>
            </a:r>
            <a:r>
              <a:rPr lang="ru-RU" sz="2800" dirty="0" err="1" smtClean="0">
                <a:solidFill>
                  <a:srgbClr val="C00000"/>
                </a:solidFill>
              </a:rPr>
              <a:t>Мартынович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(1925 – 2000 г.г.)</a:t>
            </a:r>
            <a:endParaRPr lang="ru-RU" sz="2800" dirty="0"/>
          </a:p>
        </p:txBody>
      </p:sp>
      <p:pic>
        <p:nvPicPr>
          <p:cNvPr id="9" name="Picture 2" descr="F:\ветераны\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928670"/>
            <a:ext cx="2982808" cy="4250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Стенд в МАОУ «Берёзовская СОШ»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Здесь </a:t>
            </a:r>
            <a:r>
              <a:rPr lang="ru-RU" sz="4000" smtClean="0">
                <a:solidFill>
                  <a:schemeClr val="bg1"/>
                </a:solidFill>
              </a:rPr>
              <a:t>мой прадедушка…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G:\DCIM\100PHOTO\SAM_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Артамонов Ефим Анисимович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(1912-1977г.г.)</a:t>
            </a:r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Рядовой. Награждён боевыми и юбилейными медалями.</a:t>
            </a:r>
          </a:p>
          <a:p>
            <a:r>
              <a:rPr lang="ru-RU" dirty="0" smtClean="0"/>
              <a:t>Похоронен в </a:t>
            </a:r>
          </a:p>
          <a:p>
            <a:pPr>
              <a:buNone/>
            </a:pPr>
            <a:r>
              <a:rPr lang="ru-RU" dirty="0" smtClean="0"/>
              <a:t>     п. Берёзовка.</a:t>
            </a:r>
          </a:p>
          <a:p>
            <a:endParaRPr lang="ru-RU" dirty="0"/>
          </a:p>
        </p:txBody>
      </p:sp>
      <p:pic>
        <p:nvPicPr>
          <p:cNvPr id="21" name="Picture 2" descr="F:\ветераны\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9" y="1571612"/>
            <a:ext cx="3672555" cy="494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52"/>
            <a:ext cx="8784976" cy="6480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Рядовой.</a:t>
            </a:r>
          </a:p>
          <a:p>
            <a:r>
              <a:rPr lang="ru-RU" sz="2400" dirty="0" smtClean="0"/>
              <a:t>Награждён орденом Отечественной войны, юбилейными медалями.</a:t>
            </a:r>
          </a:p>
          <a:p>
            <a:r>
              <a:rPr lang="ru-RU" sz="2400" dirty="0" smtClean="0"/>
              <a:t> Похоронен в п. Берёзовка.  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32040" y="45091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pic>
        <p:nvPicPr>
          <p:cNvPr id="18" name="Picture 2" descr="F:\ветераны\3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714489"/>
            <a:ext cx="2928958" cy="4214138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642918"/>
            <a:ext cx="6829444" cy="12858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Афоньшин Александр Васильевич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(1927-1988 г.г.)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Баранов Василий Павлович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sz="2800" dirty="0" smtClean="0">
                <a:solidFill>
                  <a:srgbClr val="C00000"/>
                </a:solidFill>
              </a:rPr>
              <a:t>02.01.1924 – 21.02.1977)</a:t>
            </a:r>
            <a:endParaRPr lang="ru-RU" dirty="0"/>
          </a:p>
        </p:txBody>
      </p:sp>
      <p:pic>
        <p:nvPicPr>
          <p:cNvPr id="26" name="Содержимое 25" descr="C:\Users\татьяна\Pictures\getImage (8)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357298"/>
            <a:ext cx="1785950" cy="481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Содержимое 26" descr="C:\Users\татьяна\Pictures\getImage (9).jpg"/>
          <p:cNvPicPr>
            <a:picLocks noGrp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357298"/>
            <a:ext cx="4286280" cy="299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3429000"/>
            <a:ext cx="4643470" cy="309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Собянин</a:t>
            </a:r>
            <a:r>
              <a:rPr lang="ru-RU" dirty="0" smtClean="0">
                <a:solidFill>
                  <a:srgbClr val="C00000"/>
                </a:solidFill>
              </a:rPr>
              <a:t> Илья Иванович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(1922- 1980 г.г.)</a:t>
            </a:r>
            <a:endParaRPr lang="ru-RU" dirty="0"/>
          </a:p>
        </p:txBody>
      </p:sp>
      <p:pic>
        <p:nvPicPr>
          <p:cNvPr id="22" name="Picture 2" descr="C:\Users\татьяна\Pictures\getImage (1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428736"/>
            <a:ext cx="3159678" cy="5116393"/>
          </a:xfrm>
          <a:prstGeom prst="rect">
            <a:avLst/>
          </a:prstGeom>
          <a:noFill/>
        </p:spPr>
      </p:pic>
      <p:pic>
        <p:nvPicPr>
          <p:cNvPr id="23" name="Picture 3" descr="C:\Users\татьяна\Pictures\getImage (1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736"/>
            <a:ext cx="4038600" cy="2920833"/>
          </a:xfrm>
          <a:prstGeom prst="rect">
            <a:avLst/>
          </a:prstGeom>
          <a:noFill/>
        </p:spPr>
      </p:pic>
      <p:pic>
        <p:nvPicPr>
          <p:cNvPr id="24" name="Picture 4" descr="C:\Users\татьяна\Pictures\getImage (1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3714752"/>
            <a:ext cx="3819035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Жданов Дмитрий Матвеевич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(1924-1949 г.г.)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3200" dirty="0" smtClean="0"/>
          </a:p>
          <a:p>
            <a:r>
              <a:rPr lang="ru-RU" sz="3200" dirty="0" smtClean="0"/>
              <a:t>Рядовой-разведчик</a:t>
            </a:r>
          </a:p>
          <a:p>
            <a:r>
              <a:rPr lang="ru-RU" sz="3200" dirty="0" smtClean="0"/>
              <a:t>Награждён боевыми медалями</a:t>
            </a:r>
          </a:p>
          <a:p>
            <a:r>
              <a:rPr lang="ru-RU" sz="3200" dirty="0" smtClean="0"/>
              <a:t> Похоронен в </a:t>
            </a:r>
          </a:p>
          <a:p>
            <a:pPr>
              <a:buNone/>
            </a:pPr>
            <a:r>
              <a:rPr lang="ru-RU" sz="3200" dirty="0" smtClean="0"/>
              <a:t>        п. Берёзовка</a:t>
            </a:r>
          </a:p>
          <a:p>
            <a:endParaRPr lang="ru-RU" dirty="0"/>
          </a:p>
        </p:txBody>
      </p:sp>
      <p:pic>
        <p:nvPicPr>
          <p:cNvPr id="23" name="Picture 2" descr="F:\ветераны\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500174"/>
            <a:ext cx="3609370" cy="4925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684</Words>
  <Application>Microsoft Office PowerPoint</Application>
  <PresentationFormat>Экран (4:3)</PresentationFormat>
  <Paragraphs>163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Берёзовское сельское поселение </vt:lpstr>
      <vt:lpstr>Цель:</vt:lpstr>
      <vt:lpstr>Слайд 3</vt:lpstr>
      <vt:lpstr>Слайд 4</vt:lpstr>
      <vt:lpstr>Артамонов Ефим Анисимович (1912-1977г.г.)</vt:lpstr>
      <vt:lpstr>Афоньшин Александр Васильевич (1927-1988 г.г.)</vt:lpstr>
      <vt:lpstr>Баранов Василий Павлович (02.01.1924 – 21.02.1977)</vt:lpstr>
      <vt:lpstr>Собянин Илья Иванович   (1922- 1980 г.г.)</vt:lpstr>
      <vt:lpstr>Жданов Дмитрий Матвеевич  (1924-1949 г.г.)</vt:lpstr>
      <vt:lpstr>Павлов Василий Николаевич                 (1912-1942 г.г.)</vt:lpstr>
      <vt:lpstr>Цыбульский Владимир Антонович (1909-1959г.г.)</vt:lpstr>
      <vt:lpstr>Касаткин Михаил Сидорович      (1903-1984 г.г.)</vt:lpstr>
      <vt:lpstr>Суходоев Василий Алексеевич       (1920-1982 г.г.)</vt:lpstr>
      <vt:lpstr>Суровнев Георгий Иванович       (1925-2005 г.г.)</vt:lpstr>
      <vt:lpstr>Кривогузов Николай Иванович            (1926-1988 г.г.)</vt:lpstr>
      <vt:lpstr>Москалёв Алексей Иванович                 (1919-1978 г.г.)</vt:lpstr>
      <vt:lpstr>Медведева Дора Фёдоровна     (1923-2000 г.г.)</vt:lpstr>
      <vt:lpstr>Попов Михаил Иванович         (1925-1976 г.г.)</vt:lpstr>
      <vt:lpstr>Прохоров Дмитрий Иванович (1922-1987 г.г.)</vt:lpstr>
      <vt:lpstr>Полуэктов Фёдор Тимофеевич     (1921-1990 г.г.)</vt:lpstr>
      <vt:lpstr>Нечунаев Яков Гаврилович      (1926-1988 г.г.)</vt:lpstr>
      <vt:lpstr>Лунин Андрей Гаврилович      (1906-1988 г.г.)</vt:lpstr>
      <vt:lpstr>Поволкович Владимир Карлович       (1925-1943 г.г.)</vt:lpstr>
      <vt:lpstr>Медведев Николай Дмитриевич (1912-1980 г.г.)</vt:lpstr>
      <vt:lpstr>Бегунов Василий Егорович     (1909-1989 г.г.)</vt:lpstr>
      <vt:lpstr>Жуков Михаил Киреевич (1915-1995 г.г.)</vt:lpstr>
      <vt:lpstr>Яковлев Егор Куприянович      (1923 - 1986 г.г.)</vt:lpstr>
      <vt:lpstr>Поволкович Пётр Иосифович                 (1895-1974 г.г.)</vt:lpstr>
      <vt:lpstr>Иванов Иван Николаевич               (1923-1995 г.г.)</vt:lpstr>
      <vt:lpstr>Жданов Иван Маркелович (1922-1961 г.г.)</vt:lpstr>
      <vt:lpstr>Ретунский Иван Григорьевич (1927-1998 г.г.)</vt:lpstr>
      <vt:lpstr>Цыбульский Василий Антонович (1915-1992 г.г.) </vt:lpstr>
      <vt:lpstr>Лукин Егор Константинович                  (1926-1993 г.г.)</vt:lpstr>
      <vt:lpstr>Бороздин Константин Савватиевич (1923-1990 г.г.)</vt:lpstr>
      <vt:lpstr>Встреча фронтовиков  (1970 год)</vt:lpstr>
      <vt:lpstr>Слайд 36</vt:lpstr>
      <vt:lpstr>Слайд 37</vt:lpstr>
      <vt:lpstr>Стенд в Берёзовском СДК</vt:lpstr>
      <vt:lpstr>Слайд 39</vt:lpstr>
      <vt:lpstr>Стенд в МАОУ «Берёзовская СОШ» Здесь мой прадедушка…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Салагаева</dc:creator>
  <cp:lastModifiedBy>любовь</cp:lastModifiedBy>
  <cp:revision>110</cp:revision>
  <dcterms:created xsi:type="dcterms:W3CDTF">2013-11-25T16:17:37Z</dcterms:created>
  <dcterms:modified xsi:type="dcterms:W3CDTF">2015-04-30T09:19:41Z</dcterms:modified>
</cp:coreProperties>
</file>